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4"/>
    <p:sldMasterId id="2147483746" r:id="rId5"/>
  </p:sldMasterIdLst>
  <p:notesMasterIdLst>
    <p:notesMasterId r:id="rId30"/>
  </p:notesMasterIdLst>
  <p:sldIdLst>
    <p:sldId id="259" r:id="rId6"/>
    <p:sldId id="262" r:id="rId7"/>
    <p:sldId id="257" r:id="rId8"/>
    <p:sldId id="267" r:id="rId9"/>
    <p:sldId id="261" r:id="rId10"/>
    <p:sldId id="266" r:id="rId11"/>
    <p:sldId id="265" r:id="rId12"/>
    <p:sldId id="264" r:id="rId13"/>
    <p:sldId id="258" r:id="rId14"/>
    <p:sldId id="268" r:id="rId15"/>
    <p:sldId id="269" r:id="rId16"/>
    <p:sldId id="270" r:id="rId17"/>
    <p:sldId id="271" r:id="rId18"/>
    <p:sldId id="274" r:id="rId19"/>
    <p:sldId id="275" r:id="rId20"/>
    <p:sldId id="276" r:id="rId21"/>
    <p:sldId id="277" r:id="rId22"/>
    <p:sldId id="272" r:id="rId23"/>
    <p:sldId id="273" r:id="rId24"/>
    <p:sldId id="278" r:id="rId25"/>
    <p:sldId id="279" r:id="rId26"/>
    <p:sldId id="280" r:id="rId27"/>
    <p:sldId id="281" r:id="rId28"/>
    <p:sldId id="282" r:id="rId29"/>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letusosa" id="{4F09AC23-CFBB-4E5E-94C1-AB6680077B0C}">
          <p14:sldIdLst>
            <p14:sldId id="259"/>
            <p14:sldId id="262"/>
            <p14:sldId id="257"/>
            <p14:sldId id="267"/>
            <p14:sldId id="261"/>
            <p14:sldId id="266"/>
            <p14:sldId id="265"/>
            <p14:sldId id="264"/>
            <p14:sldId id="258"/>
            <p14:sldId id="268"/>
            <p14:sldId id="269"/>
            <p14:sldId id="270"/>
            <p14:sldId id="271"/>
            <p14:sldId id="274"/>
            <p14:sldId id="275"/>
            <p14:sldId id="276"/>
            <p14:sldId id="277"/>
            <p14:sldId id="272"/>
            <p14:sldId id="273"/>
            <p14:sldId id="278"/>
            <p14:sldId id="279"/>
            <p14:sldId id="280"/>
            <p14:sldId id="281"/>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75"/>
    <a:srgbClr val="0BAFB8"/>
    <a:srgbClr val="179AA1"/>
    <a:srgbClr val="2DBEC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Vaalea tyyli 2 - Korostus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28" autoAdjust="0"/>
    <p:restoredTop sz="94660"/>
  </p:normalViewPr>
  <p:slideViewPr>
    <p:cSldViewPr snapToGrid="0">
      <p:cViewPr varScale="1">
        <p:scale>
          <a:sx n="65" d="100"/>
          <a:sy n="65" d="100"/>
        </p:scale>
        <p:origin x="78"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 Korpinen" userId="d7a01c86-618d-4b51-a021-f97ee61caf47" providerId="ADAL" clId="{A995FE61-A68F-405F-B6D0-E7F40E0EC302}"/>
    <pc:docChg chg="undo custSel addSld delSld modSld sldOrd modSection">
      <pc:chgData name="Mira Korpinen" userId="d7a01c86-618d-4b51-a021-f97ee61caf47" providerId="ADAL" clId="{A995FE61-A68F-405F-B6D0-E7F40E0EC302}" dt="2021-04-23T12:26:40.822" v="2077" actId="11"/>
      <pc:docMkLst>
        <pc:docMk/>
      </pc:docMkLst>
      <pc:sldChg chg="addSp delSp modSp mod">
        <pc:chgData name="Mira Korpinen" userId="d7a01c86-618d-4b51-a021-f97ee61caf47" providerId="ADAL" clId="{A995FE61-A68F-405F-B6D0-E7F40E0EC302}" dt="2021-04-23T05:35:33.316" v="2063" actId="20577"/>
        <pc:sldMkLst>
          <pc:docMk/>
          <pc:sldMk cId="30848386" sldId="257"/>
        </pc:sldMkLst>
        <pc:spChg chg="mod">
          <ac:chgData name="Mira Korpinen" userId="d7a01c86-618d-4b51-a021-f97ee61caf47" providerId="ADAL" clId="{A995FE61-A68F-405F-B6D0-E7F40E0EC302}" dt="2021-04-23T05:28:10.131" v="1914" actId="20577"/>
          <ac:spMkLst>
            <pc:docMk/>
            <pc:sldMk cId="30848386" sldId="257"/>
            <ac:spMk id="2" creationId="{43EAE523-4D5F-46DB-8AAD-B5651DEED914}"/>
          </ac:spMkLst>
        </pc:spChg>
        <pc:graphicFrameChg chg="mod">
          <ac:chgData name="Mira Korpinen" userId="d7a01c86-618d-4b51-a021-f97ee61caf47" providerId="ADAL" clId="{A995FE61-A68F-405F-B6D0-E7F40E0EC302}" dt="2021-04-23T05:35:33.316" v="2063" actId="20577"/>
          <ac:graphicFrameMkLst>
            <pc:docMk/>
            <pc:sldMk cId="30848386" sldId="257"/>
            <ac:graphicFrameMk id="4" creationId="{22606931-5C53-4D7D-9CFA-4B72AB0F1BE9}"/>
          </ac:graphicFrameMkLst>
        </pc:graphicFrameChg>
        <pc:picChg chg="add del mod">
          <ac:chgData name="Mira Korpinen" userId="d7a01c86-618d-4b51-a021-f97ee61caf47" providerId="ADAL" clId="{A995FE61-A68F-405F-B6D0-E7F40E0EC302}" dt="2021-04-22T16:04:47.863" v="1815" actId="478"/>
          <ac:picMkLst>
            <pc:docMk/>
            <pc:sldMk cId="30848386" sldId="257"/>
            <ac:picMk id="6" creationId="{AD8085B4-32B8-4793-9A31-45C99C8DD8AA}"/>
          </ac:picMkLst>
        </pc:picChg>
      </pc:sldChg>
      <pc:sldChg chg="addSp delSp modSp mod ord">
        <pc:chgData name="Mira Korpinen" userId="d7a01c86-618d-4b51-a021-f97ee61caf47" providerId="ADAL" clId="{A995FE61-A68F-405F-B6D0-E7F40E0EC302}" dt="2021-04-22T15:29:32.739" v="195" actId="27309"/>
        <pc:sldMkLst>
          <pc:docMk/>
          <pc:sldMk cId="2739348860" sldId="258"/>
        </pc:sldMkLst>
        <pc:spChg chg="mod">
          <ac:chgData name="Mira Korpinen" userId="d7a01c86-618d-4b51-a021-f97ee61caf47" providerId="ADAL" clId="{A995FE61-A68F-405F-B6D0-E7F40E0EC302}" dt="2021-04-22T15:28:29.767" v="156" actId="20577"/>
          <ac:spMkLst>
            <pc:docMk/>
            <pc:sldMk cId="2739348860" sldId="258"/>
            <ac:spMk id="2" creationId="{43EAE523-4D5F-46DB-8AAD-B5651DEED914}"/>
          </ac:spMkLst>
        </pc:spChg>
        <pc:spChg chg="add del mod">
          <ac:chgData name="Mira Korpinen" userId="d7a01c86-618d-4b51-a021-f97ee61caf47" providerId="ADAL" clId="{A995FE61-A68F-405F-B6D0-E7F40E0EC302}" dt="2021-04-22T15:28:18.680" v="153" actId="27636"/>
          <ac:spMkLst>
            <pc:docMk/>
            <pc:sldMk cId="2739348860" sldId="258"/>
            <ac:spMk id="3" creationId="{23EA5C20-21B9-4930-8358-9D064C96C331}"/>
          </ac:spMkLst>
        </pc:spChg>
        <pc:graphicFrameChg chg="add del mod">
          <ac:chgData name="Mira Korpinen" userId="d7a01c86-618d-4b51-a021-f97ee61caf47" providerId="ADAL" clId="{A995FE61-A68F-405F-B6D0-E7F40E0EC302}" dt="2021-04-22T15:27:32.804" v="140"/>
          <ac:graphicFrameMkLst>
            <pc:docMk/>
            <pc:sldMk cId="2739348860" sldId="258"/>
            <ac:graphicFrameMk id="4" creationId="{8C6F6624-FC13-42F3-8DB4-B8B8DFFD2B38}"/>
          </ac:graphicFrameMkLst>
        </pc:graphicFrameChg>
        <pc:graphicFrameChg chg="add del modGraphic">
          <ac:chgData name="Mira Korpinen" userId="d7a01c86-618d-4b51-a021-f97ee61caf47" providerId="ADAL" clId="{A995FE61-A68F-405F-B6D0-E7F40E0EC302}" dt="2021-04-22T15:29:32.739" v="195" actId="27309"/>
          <ac:graphicFrameMkLst>
            <pc:docMk/>
            <pc:sldMk cId="2739348860" sldId="258"/>
            <ac:graphicFrameMk id="7" creationId="{B5B790C3-27A4-43E0-A63F-93266BC9A241}"/>
          </ac:graphicFrameMkLst>
        </pc:graphicFrameChg>
      </pc:sldChg>
      <pc:sldChg chg="addSp delSp modSp mod">
        <pc:chgData name="Mira Korpinen" userId="d7a01c86-618d-4b51-a021-f97ee61caf47" providerId="ADAL" clId="{A995FE61-A68F-405F-B6D0-E7F40E0EC302}" dt="2021-04-22T16:11:49.322" v="1831" actId="1076"/>
        <pc:sldMkLst>
          <pc:docMk/>
          <pc:sldMk cId="1810185068" sldId="259"/>
        </pc:sldMkLst>
        <pc:spChg chg="mod">
          <ac:chgData name="Mira Korpinen" userId="d7a01c86-618d-4b51-a021-f97ee61caf47" providerId="ADAL" clId="{A995FE61-A68F-405F-B6D0-E7F40E0EC302}" dt="2021-04-22T16:11:47.898" v="1830" actId="20577"/>
          <ac:spMkLst>
            <pc:docMk/>
            <pc:sldMk cId="1810185068" sldId="259"/>
            <ac:spMk id="4" creationId="{E7FD210C-58D8-4EFC-BFE7-1779BECCA82E}"/>
          </ac:spMkLst>
        </pc:spChg>
        <pc:spChg chg="mod">
          <ac:chgData name="Mira Korpinen" userId="d7a01c86-618d-4b51-a021-f97ee61caf47" providerId="ADAL" clId="{A995FE61-A68F-405F-B6D0-E7F40E0EC302}" dt="2021-04-22T16:11:44.583" v="1829" actId="20577"/>
          <ac:spMkLst>
            <pc:docMk/>
            <pc:sldMk cId="1810185068" sldId="259"/>
            <ac:spMk id="5" creationId="{4D56534B-108B-4AB8-B276-B1584DF64547}"/>
          </ac:spMkLst>
        </pc:spChg>
        <pc:spChg chg="mod">
          <ac:chgData name="Mira Korpinen" userId="d7a01c86-618d-4b51-a021-f97ee61caf47" providerId="ADAL" clId="{A995FE61-A68F-405F-B6D0-E7F40E0EC302}" dt="2021-04-22T16:11:49.322" v="1831" actId="1076"/>
          <ac:spMkLst>
            <pc:docMk/>
            <pc:sldMk cId="1810185068" sldId="259"/>
            <ac:spMk id="10" creationId="{33302C0E-5C80-4511-936A-5D3C5A8CE607}"/>
          </ac:spMkLst>
        </pc:spChg>
        <pc:picChg chg="add mod">
          <ac:chgData name="Mira Korpinen" userId="d7a01c86-618d-4b51-a021-f97ee61caf47" providerId="ADAL" clId="{A995FE61-A68F-405F-B6D0-E7F40E0EC302}" dt="2021-04-22T16:04:29.003" v="1814" actId="1076"/>
          <ac:picMkLst>
            <pc:docMk/>
            <pc:sldMk cId="1810185068" sldId="259"/>
            <ac:picMk id="8" creationId="{8E193E7C-AE03-4555-9E9E-A20537DEA886}"/>
          </ac:picMkLst>
        </pc:picChg>
        <pc:picChg chg="add del mod">
          <ac:chgData name="Mira Korpinen" userId="d7a01c86-618d-4b51-a021-f97ee61caf47" providerId="ADAL" clId="{A995FE61-A68F-405F-B6D0-E7F40E0EC302}" dt="2021-04-22T16:03:09.084" v="1805" actId="478"/>
          <ac:picMkLst>
            <pc:docMk/>
            <pc:sldMk cId="1810185068" sldId="259"/>
            <ac:picMk id="6146" creationId="{D32394E6-2E7C-4004-891D-3E3A3E0ACD3E}"/>
          </ac:picMkLst>
        </pc:picChg>
      </pc:sldChg>
      <pc:sldChg chg="del">
        <pc:chgData name="Mira Korpinen" userId="d7a01c86-618d-4b51-a021-f97ee61caf47" providerId="ADAL" clId="{A995FE61-A68F-405F-B6D0-E7F40E0EC302}" dt="2021-04-22T16:02:26.030" v="1798" actId="2696"/>
        <pc:sldMkLst>
          <pc:docMk/>
          <pc:sldMk cId="1507048347" sldId="260"/>
        </pc:sldMkLst>
      </pc:sldChg>
      <pc:sldChg chg="addSp delSp modSp mod">
        <pc:chgData name="Mira Korpinen" userId="d7a01c86-618d-4b51-a021-f97ee61caf47" providerId="ADAL" clId="{A995FE61-A68F-405F-B6D0-E7F40E0EC302}" dt="2021-04-22T16:03:49.549" v="1807" actId="478"/>
        <pc:sldMkLst>
          <pc:docMk/>
          <pc:sldMk cId="2632814588" sldId="262"/>
        </pc:sldMkLst>
        <pc:spChg chg="mod">
          <ac:chgData name="Mira Korpinen" userId="d7a01c86-618d-4b51-a021-f97ee61caf47" providerId="ADAL" clId="{A995FE61-A68F-405F-B6D0-E7F40E0EC302}" dt="2021-04-22T16:02:51.148" v="1803" actId="20577"/>
          <ac:spMkLst>
            <pc:docMk/>
            <pc:sldMk cId="2632814588" sldId="262"/>
            <ac:spMk id="3" creationId="{23EA5C20-21B9-4930-8358-9D064C96C331}"/>
          </ac:spMkLst>
        </pc:spChg>
        <pc:picChg chg="add del mod">
          <ac:chgData name="Mira Korpinen" userId="d7a01c86-618d-4b51-a021-f97ee61caf47" providerId="ADAL" clId="{A995FE61-A68F-405F-B6D0-E7F40E0EC302}" dt="2021-04-22T16:03:49.549" v="1807" actId="478"/>
          <ac:picMkLst>
            <pc:docMk/>
            <pc:sldMk cId="2632814588" sldId="262"/>
            <ac:picMk id="6" creationId="{FAB53650-A5CB-49E8-8B9B-7964EE9B58A1}"/>
          </ac:picMkLst>
        </pc:picChg>
      </pc:sldChg>
      <pc:sldChg chg="addSp delSp modSp new del mod modClrScheme chgLayout">
        <pc:chgData name="Mira Korpinen" userId="d7a01c86-618d-4b51-a021-f97ee61caf47" providerId="ADAL" clId="{A995FE61-A68F-405F-B6D0-E7F40E0EC302}" dt="2021-04-22T15:16:28.137" v="104" actId="2696"/>
        <pc:sldMkLst>
          <pc:docMk/>
          <pc:sldMk cId="1863572403" sldId="263"/>
        </pc:sldMkLst>
        <pc:spChg chg="del mod ord">
          <ac:chgData name="Mira Korpinen" userId="d7a01c86-618d-4b51-a021-f97ee61caf47" providerId="ADAL" clId="{A995FE61-A68F-405F-B6D0-E7F40E0EC302}" dt="2021-04-22T15:13:00.001" v="41" actId="700"/>
          <ac:spMkLst>
            <pc:docMk/>
            <pc:sldMk cId="1863572403" sldId="263"/>
            <ac:spMk id="2" creationId="{4BE8BFDD-16FD-4109-8AE6-0AD5826EE0FF}"/>
          </ac:spMkLst>
        </pc:spChg>
        <pc:spChg chg="del mod ord">
          <ac:chgData name="Mira Korpinen" userId="d7a01c86-618d-4b51-a021-f97ee61caf47" providerId="ADAL" clId="{A995FE61-A68F-405F-B6D0-E7F40E0EC302}" dt="2021-04-22T15:13:00.001" v="41" actId="700"/>
          <ac:spMkLst>
            <pc:docMk/>
            <pc:sldMk cId="1863572403" sldId="263"/>
            <ac:spMk id="3" creationId="{1460B0A9-E3DB-4D2F-80BE-CAFE567C9EED}"/>
          </ac:spMkLst>
        </pc:spChg>
        <pc:spChg chg="add mod ord">
          <ac:chgData name="Mira Korpinen" userId="d7a01c86-618d-4b51-a021-f97ee61caf47" providerId="ADAL" clId="{A995FE61-A68F-405F-B6D0-E7F40E0EC302}" dt="2021-04-22T15:13:29.035" v="59" actId="20577"/>
          <ac:spMkLst>
            <pc:docMk/>
            <pc:sldMk cId="1863572403" sldId="263"/>
            <ac:spMk id="4" creationId="{6C59E4F9-82FE-4C91-84FB-D47F89D1C120}"/>
          </ac:spMkLst>
        </pc:spChg>
        <pc:spChg chg="add mod ord">
          <ac:chgData name="Mira Korpinen" userId="d7a01c86-618d-4b51-a021-f97ee61caf47" providerId="ADAL" clId="{A995FE61-A68F-405F-B6D0-E7F40E0EC302}" dt="2021-04-22T15:13:00.001" v="41" actId="700"/>
          <ac:spMkLst>
            <pc:docMk/>
            <pc:sldMk cId="1863572403" sldId="263"/>
            <ac:spMk id="5" creationId="{0B246499-6A5D-43C2-A7D4-F6FABB6F5E8A}"/>
          </ac:spMkLst>
        </pc:spChg>
        <pc:cxnChg chg="add mod">
          <ac:chgData name="Mira Korpinen" userId="d7a01c86-618d-4b51-a021-f97ee61caf47" providerId="ADAL" clId="{A995FE61-A68F-405F-B6D0-E7F40E0EC302}" dt="2021-04-22T15:13:42.889" v="61" actId="1076"/>
          <ac:cxnSpMkLst>
            <pc:docMk/>
            <pc:sldMk cId="1863572403" sldId="263"/>
            <ac:cxnSpMk id="6" creationId="{1D72CE6D-DF55-44BA-8365-3FF633AAD1B4}"/>
          </ac:cxnSpMkLst>
        </pc:cxnChg>
      </pc:sldChg>
      <pc:sldChg chg="del">
        <pc:chgData name="Mira Korpinen" userId="d7a01c86-618d-4b51-a021-f97ee61caf47" providerId="ADAL" clId="{A995FE61-A68F-405F-B6D0-E7F40E0EC302}" dt="2021-04-22T15:06:25.467" v="39" actId="2696"/>
        <pc:sldMkLst>
          <pc:docMk/>
          <pc:sldMk cId="3813176315" sldId="263"/>
        </pc:sldMkLst>
      </pc:sldChg>
      <pc:sldChg chg="addSp delSp modSp add mod ord">
        <pc:chgData name="Mira Korpinen" userId="d7a01c86-618d-4b51-a021-f97ee61caf47" providerId="ADAL" clId="{A995FE61-A68F-405F-B6D0-E7F40E0EC302}" dt="2021-04-23T05:39:11.294" v="2066" actId="1076"/>
        <pc:sldMkLst>
          <pc:docMk/>
          <pc:sldMk cId="496229349" sldId="264"/>
        </pc:sldMkLst>
        <pc:spChg chg="mod">
          <ac:chgData name="Mira Korpinen" userId="d7a01c86-618d-4b51-a021-f97ee61caf47" providerId="ADAL" clId="{A995FE61-A68F-405F-B6D0-E7F40E0EC302}" dt="2021-04-22T16:33:20.467" v="1853" actId="122"/>
          <ac:spMkLst>
            <pc:docMk/>
            <pc:sldMk cId="496229349" sldId="264"/>
            <ac:spMk id="2" creationId="{43EAE523-4D5F-46DB-8AAD-B5651DEED914}"/>
          </ac:spMkLst>
        </pc:spChg>
        <pc:spChg chg="del mod">
          <ac:chgData name="Mira Korpinen" userId="d7a01c86-618d-4b51-a021-f97ee61caf47" providerId="ADAL" clId="{A995FE61-A68F-405F-B6D0-E7F40E0EC302}" dt="2021-04-22T16:30:49.599" v="1832" actId="26606"/>
          <ac:spMkLst>
            <pc:docMk/>
            <pc:sldMk cId="496229349" sldId="264"/>
            <ac:spMk id="3" creationId="{23EA5C20-21B9-4930-8358-9D064C96C331}"/>
          </ac:spMkLst>
        </pc:spChg>
        <pc:graphicFrameChg chg="add mod modGraphic">
          <ac:chgData name="Mira Korpinen" userId="d7a01c86-618d-4b51-a021-f97ee61caf47" providerId="ADAL" clId="{A995FE61-A68F-405F-B6D0-E7F40E0EC302}" dt="2021-04-23T05:39:11.294" v="2066" actId="1076"/>
          <ac:graphicFrameMkLst>
            <pc:docMk/>
            <pc:sldMk cId="496229349" sldId="264"/>
            <ac:graphicFrameMk id="7" creationId="{06296DF6-67F4-4BB8-806B-84F0F5E60B65}"/>
          </ac:graphicFrameMkLst>
        </pc:graphicFrameChg>
      </pc:sldChg>
      <pc:sldChg chg="add ord">
        <pc:chgData name="Mira Korpinen" userId="d7a01c86-618d-4b51-a021-f97ee61caf47" providerId="ADAL" clId="{A995FE61-A68F-405F-B6D0-E7F40E0EC302}" dt="2021-04-22T15:14:16.052" v="69"/>
        <pc:sldMkLst>
          <pc:docMk/>
          <pc:sldMk cId="498483401" sldId="265"/>
        </pc:sldMkLst>
      </pc:sldChg>
      <pc:sldChg chg="addSp modSp add mod ord">
        <pc:chgData name="Mira Korpinen" userId="d7a01c86-618d-4b51-a021-f97ee61caf47" providerId="ADAL" clId="{A995FE61-A68F-405F-B6D0-E7F40E0EC302}" dt="2021-04-22T16:04:03.080" v="1809" actId="1076"/>
        <pc:sldMkLst>
          <pc:docMk/>
          <pc:sldMk cId="1605385429" sldId="266"/>
        </pc:sldMkLst>
        <pc:spChg chg="mod">
          <ac:chgData name="Mira Korpinen" userId="d7a01c86-618d-4b51-a021-f97ee61caf47" providerId="ADAL" clId="{A995FE61-A68F-405F-B6D0-E7F40E0EC302}" dt="2021-04-22T15:15:57.697" v="89" actId="20577"/>
          <ac:spMkLst>
            <pc:docMk/>
            <pc:sldMk cId="1605385429" sldId="266"/>
            <ac:spMk id="4" creationId="{E7FD210C-58D8-4EFC-BFE7-1779BECCA82E}"/>
          </ac:spMkLst>
        </pc:spChg>
        <pc:picChg chg="add mod">
          <ac:chgData name="Mira Korpinen" userId="d7a01c86-618d-4b51-a021-f97ee61caf47" providerId="ADAL" clId="{A995FE61-A68F-405F-B6D0-E7F40E0EC302}" dt="2021-04-22T16:04:03.080" v="1809" actId="1076"/>
          <ac:picMkLst>
            <pc:docMk/>
            <pc:sldMk cId="1605385429" sldId="266"/>
            <ac:picMk id="8" creationId="{9DCE51BC-835C-4C83-A9C8-4F07C4B12A0C}"/>
          </ac:picMkLst>
        </pc:picChg>
      </pc:sldChg>
      <pc:sldChg chg="addSp modSp add mod ord">
        <pc:chgData name="Mira Korpinen" userId="d7a01c86-618d-4b51-a021-f97ee61caf47" providerId="ADAL" clId="{A995FE61-A68F-405F-B6D0-E7F40E0EC302}" dt="2021-04-23T05:18:51.963" v="1877" actId="207"/>
        <pc:sldMkLst>
          <pc:docMk/>
          <pc:sldMk cId="196949248" sldId="267"/>
        </pc:sldMkLst>
        <pc:spChg chg="mod">
          <ac:chgData name="Mira Korpinen" userId="d7a01c86-618d-4b51-a021-f97ee61caf47" providerId="ADAL" clId="{A995FE61-A68F-405F-B6D0-E7F40E0EC302}" dt="2021-04-22T15:16:04.917" v="103" actId="20577"/>
          <ac:spMkLst>
            <pc:docMk/>
            <pc:sldMk cId="196949248" sldId="267"/>
            <ac:spMk id="4" creationId="{E7FD210C-58D8-4EFC-BFE7-1779BECCA82E}"/>
          </ac:spMkLst>
        </pc:spChg>
        <pc:spChg chg="mod">
          <ac:chgData name="Mira Korpinen" userId="d7a01c86-618d-4b51-a021-f97ee61caf47" providerId="ADAL" clId="{A995FE61-A68F-405F-B6D0-E7F40E0EC302}" dt="2021-04-23T05:18:51.963" v="1877" actId="207"/>
          <ac:spMkLst>
            <pc:docMk/>
            <pc:sldMk cId="196949248" sldId="267"/>
            <ac:spMk id="10" creationId="{33302C0E-5C80-4511-936A-5D3C5A8CE607}"/>
          </ac:spMkLst>
        </pc:spChg>
        <pc:picChg chg="add mod">
          <ac:chgData name="Mira Korpinen" userId="d7a01c86-618d-4b51-a021-f97ee61caf47" providerId="ADAL" clId="{A995FE61-A68F-405F-B6D0-E7F40E0EC302}" dt="2021-04-22T16:04:16.927" v="1812" actId="1076"/>
          <ac:picMkLst>
            <pc:docMk/>
            <pc:sldMk cId="196949248" sldId="267"/>
            <ac:picMk id="8" creationId="{AF9A4F79-82A9-43ED-93AD-9B45CE4C71B5}"/>
          </ac:picMkLst>
        </pc:picChg>
      </pc:sldChg>
      <pc:sldChg chg="addSp delSp modSp add mod">
        <pc:chgData name="Mira Korpinen" userId="d7a01c86-618d-4b51-a021-f97ee61caf47" providerId="ADAL" clId="{A995FE61-A68F-405F-B6D0-E7F40E0EC302}" dt="2021-04-23T12:24:29.429" v="2070" actId="11"/>
        <pc:sldMkLst>
          <pc:docMk/>
          <pc:sldMk cId="162841615" sldId="268"/>
        </pc:sldMkLst>
        <pc:spChg chg="mod">
          <ac:chgData name="Mira Korpinen" userId="d7a01c86-618d-4b51-a021-f97ee61caf47" providerId="ADAL" clId="{A995FE61-A68F-405F-B6D0-E7F40E0EC302}" dt="2021-04-22T15:28:35.465" v="166" actId="20577"/>
          <ac:spMkLst>
            <pc:docMk/>
            <pc:sldMk cId="162841615" sldId="268"/>
            <ac:spMk id="2" creationId="{43EAE523-4D5F-46DB-8AAD-B5651DEED914}"/>
          </ac:spMkLst>
        </pc:spChg>
        <pc:spChg chg="add del mod">
          <ac:chgData name="Mira Korpinen" userId="d7a01c86-618d-4b51-a021-f97ee61caf47" providerId="ADAL" clId="{A995FE61-A68F-405F-B6D0-E7F40E0EC302}" dt="2021-04-23T12:24:29.429" v="2070" actId="11"/>
          <ac:spMkLst>
            <pc:docMk/>
            <pc:sldMk cId="162841615" sldId="268"/>
            <ac:spMk id="3" creationId="{23EA5C20-21B9-4930-8358-9D064C96C331}"/>
          </ac:spMkLst>
        </pc:spChg>
        <pc:graphicFrameChg chg="add del mod">
          <ac:chgData name="Mira Korpinen" userId="d7a01c86-618d-4b51-a021-f97ee61caf47" providerId="ADAL" clId="{A995FE61-A68F-405F-B6D0-E7F40E0EC302}" dt="2021-04-22T15:28:54.367" v="177"/>
          <ac:graphicFrameMkLst>
            <pc:docMk/>
            <pc:sldMk cId="162841615" sldId="268"/>
            <ac:graphicFrameMk id="4" creationId="{C6598CF6-24F2-4D57-9B39-2FFDBD5E151A}"/>
          </ac:graphicFrameMkLst>
        </pc:graphicFrameChg>
      </pc:sldChg>
      <pc:sldChg chg="addSp delSp modSp add mod">
        <pc:chgData name="Mira Korpinen" userId="d7a01c86-618d-4b51-a021-f97ee61caf47" providerId="ADAL" clId="{A995FE61-A68F-405F-B6D0-E7F40E0EC302}" dt="2021-04-23T05:39:17.376" v="2067" actId="1076"/>
        <pc:sldMkLst>
          <pc:docMk/>
          <pc:sldMk cId="2040326465" sldId="269"/>
        </pc:sldMkLst>
        <pc:spChg chg="mod">
          <ac:chgData name="Mira Korpinen" userId="d7a01c86-618d-4b51-a021-f97ee61caf47" providerId="ADAL" clId="{A995FE61-A68F-405F-B6D0-E7F40E0EC302}" dt="2021-04-22T16:33:29.196" v="1854" actId="122"/>
          <ac:spMkLst>
            <pc:docMk/>
            <pc:sldMk cId="2040326465" sldId="269"/>
            <ac:spMk id="2" creationId="{43EAE523-4D5F-46DB-8AAD-B5651DEED914}"/>
          </ac:spMkLst>
        </pc:spChg>
        <pc:spChg chg="del mod">
          <ac:chgData name="Mira Korpinen" userId="d7a01c86-618d-4b51-a021-f97ee61caf47" providerId="ADAL" clId="{A995FE61-A68F-405F-B6D0-E7F40E0EC302}" dt="2021-04-22T16:32:21.813" v="1845" actId="478"/>
          <ac:spMkLst>
            <pc:docMk/>
            <pc:sldMk cId="2040326465" sldId="269"/>
            <ac:spMk id="3" creationId="{23EA5C20-21B9-4930-8358-9D064C96C331}"/>
          </ac:spMkLst>
        </pc:spChg>
        <pc:spChg chg="add del mod">
          <ac:chgData name="Mira Korpinen" userId="d7a01c86-618d-4b51-a021-f97ee61caf47" providerId="ADAL" clId="{A995FE61-A68F-405F-B6D0-E7F40E0EC302}" dt="2021-04-22T16:32:23.739" v="1846" actId="478"/>
          <ac:spMkLst>
            <pc:docMk/>
            <pc:sldMk cId="2040326465" sldId="269"/>
            <ac:spMk id="7" creationId="{B4450E0D-97AB-40D9-BBF6-23232FB377D1}"/>
          </ac:spMkLst>
        </pc:spChg>
        <pc:graphicFrameChg chg="add mod modGraphic">
          <ac:chgData name="Mira Korpinen" userId="d7a01c86-618d-4b51-a021-f97ee61caf47" providerId="ADAL" clId="{A995FE61-A68F-405F-B6D0-E7F40E0EC302}" dt="2021-04-23T05:39:17.376" v="2067" actId="1076"/>
          <ac:graphicFrameMkLst>
            <pc:docMk/>
            <pc:sldMk cId="2040326465" sldId="269"/>
            <ac:graphicFrameMk id="4" creationId="{AF872595-8884-4B6B-8C78-BFEB80D9FF12}"/>
          </ac:graphicFrameMkLst>
        </pc:graphicFrameChg>
      </pc:sldChg>
      <pc:sldChg chg="addSp delSp modSp add mod">
        <pc:chgData name="Mira Korpinen" userId="d7a01c86-618d-4b51-a021-f97ee61caf47" providerId="ADAL" clId="{A995FE61-A68F-405F-B6D0-E7F40E0EC302}" dt="2021-04-22T15:35:48.659" v="523" actId="27636"/>
        <pc:sldMkLst>
          <pc:docMk/>
          <pc:sldMk cId="627573604" sldId="270"/>
        </pc:sldMkLst>
        <pc:spChg chg="mod">
          <ac:chgData name="Mira Korpinen" userId="d7a01c86-618d-4b51-a021-f97ee61caf47" providerId="ADAL" clId="{A995FE61-A68F-405F-B6D0-E7F40E0EC302}" dt="2021-04-22T15:33:05.276" v="267" actId="20577"/>
          <ac:spMkLst>
            <pc:docMk/>
            <pc:sldMk cId="627573604" sldId="270"/>
            <ac:spMk id="2" creationId="{43EAE523-4D5F-46DB-8AAD-B5651DEED914}"/>
          </ac:spMkLst>
        </pc:spChg>
        <pc:spChg chg="add del mod">
          <ac:chgData name="Mira Korpinen" userId="d7a01c86-618d-4b51-a021-f97ee61caf47" providerId="ADAL" clId="{A995FE61-A68F-405F-B6D0-E7F40E0EC302}" dt="2021-04-22T15:35:48.659" v="523" actId="27636"/>
          <ac:spMkLst>
            <pc:docMk/>
            <pc:sldMk cId="627573604" sldId="270"/>
            <ac:spMk id="3" creationId="{23EA5C20-21B9-4930-8358-9D064C96C331}"/>
          </ac:spMkLst>
        </pc:spChg>
        <pc:graphicFrameChg chg="add del mod">
          <ac:chgData name="Mira Korpinen" userId="d7a01c86-618d-4b51-a021-f97ee61caf47" providerId="ADAL" clId="{A995FE61-A68F-405F-B6D0-E7F40E0EC302}" dt="2021-04-22T15:33:14.521" v="269"/>
          <ac:graphicFrameMkLst>
            <pc:docMk/>
            <pc:sldMk cId="627573604" sldId="270"/>
            <ac:graphicFrameMk id="4" creationId="{5C144AD0-4B74-477D-9033-BD36C25850A3}"/>
          </ac:graphicFrameMkLst>
        </pc:graphicFrameChg>
      </pc:sldChg>
      <pc:sldChg chg="modSp add mod">
        <pc:chgData name="Mira Korpinen" userId="d7a01c86-618d-4b51-a021-f97ee61caf47" providerId="ADAL" clId="{A995FE61-A68F-405F-B6D0-E7F40E0EC302}" dt="2021-04-23T12:25:01.661" v="2071" actId="11"/>
        <pc:sldMkLst>
          <pc:docMk/>
          <pc:sldMk cId="3455366668" sldId="271"/>
        </pc:sldMkLst>
        <pc:spChg chg="mod">
          <ac:chgData name="Mira Korpinen" userId="d7a01c86-618d-4b51-a021-f97ee61caf47" providerId="ADAL" clId="{A995FE61-A68F-405F-B6D0-E7F40E0EC302}" dt="2021-04-22T15:34:18.957" v="306" actId="20577"/>
          <ac:spMkLst>
            <pc:docMk/>
            <pc:sldMk cId="3455366668" sldId="271"/>
            <ac:spMk id="2" creationId="{43EAE523-4D5F-46DB-8AAD-B5651DEED914}"/>
          </ac:spMkLst>
        </pc:spChg>
        <pc:spChg chg="mod">
          <ac:chgData name="Mira Korpinen" userId="d7a01c86-618d-4b51-a021-f97ee61caf47" providerId="ADAL" clId="{A995FE61-A68F-405F-B6D0-E7F40E0EC302}" dt="2021-04-23T12:25:01.661" v="2071" actId="11"/>
          <ac:spMkLst>
            <pc:docMk/>
            <pc:sldMk cId="3455366668" sldId="271"/>
            <ac:spMk id="3" creationId="{23EA5C20-21B9-4930-8358-9D064C96C331}"/>
          </ac:spMkLst>
        </pc:spChg>
      </pc:sldChg>
      <pc:sldChg chg="modSp add mod">
        <pc:chgData name="Mira Korpinen" userId="d7a01c86-618d-4b51-a021-f97ee61caf47" providerId="ADAL" clId="{A995FE61-A68F-405F-B6D0-E7F40E0EC302}" dt="2021-04-22T15:38:56.937" v="812" actId="12"/>
        <pc:sldMkLst>
          <pc:docMk/>
          <pc:sldMk cId="1974431186" sldId="272"/>
        </pc:sldMkLst>
        <pc:spChg chg="mod">
          <ac:chgData name="Mira Korpinen" userId="d7a01c86-618d-4b51-a021-f97ee61caf47" providerId="ADAL" clId="{A995FE61-A68F-405F-B6D0-E7F40E0EC302}" dt="2021-04-22T15:38:41.643" v="803" actId="20577"/>
          <ac:spMkLst>
            <pc:docMk/>
            <pc:sldMk cId="1974431186" sldId="272"/>
            <ac:spMk id="2" creationId="{43EAE523-4D5F-46DB-8AAD-B5651DEED914}"/>
          </ac:spMkLst>
        </pc:spChg>
        <pc:spChg chg="mod">
          <ac:chgData name="Mira Korpinen" userId="d7a01c86-618d-4b51-a021-f97ee61caf47" providerId="ADAL" clId="{A995FE61-A68F-405F-B6D0-E7F40E0EC302}" dt="2021-04-22T15:38:56.937" v="812" actId="12"/>
          <ac:spMkLst>
            <pc:docMk/>
            <pc:sldMk cId="1974431186" sldId="272"/>
            <ac:spMk id="3" creationId="{23EA5C20-21B9-4930-8358-9D064C96C331}"/>
          </ac:spMkLst>
        </pc:spChg>
      </pc:sldChg>
      <pc:sldChg chg="addSp delSp modSp add mod">
        <pc:chgData name="Mira Korpinen" userId="d7a01c86-618d-4b51-a021-f97ee61caf47" providerId="ADAL" clId="{A995FE61-A68F-405F-B6D0-E7F40E0EC302}" dt="2021-04-23T12:26:13.845" v="2075" actId="11"/>
        <pc:sldMkLst>
          <pc:docMk/>
          <pc:sldMk cId="4119232877" sldId="273"/>
        </pc:sldMkLst>
        <pc:spChg chg="mod">
          <ac:chgData name="Mira Korpinen" userId="d7a01c86-618d-4b51-a021-f97ee61caf47" providerId="ADAL" clId="{A995FE61-A68F-405F-B6D0-E7F40E0EC302}" dt="2021-04-22T15:39:06.848" v="837" actId="20577"/>
          <ac:spMkLst>
            <pc:docMk/>
            <pc:sldMk cId="4119232877" sldId="273"/>
            <ac:spMk id="2" creationId="{43EAE523-4D5F-46DB-8AAD-B5651DEED914}"/>
          </ac:spMkLst>
        </pc:spChg>
        <pc:spChg chg="add del mod">
          <ac:chgData name="Mira Korpinen" userId="d7a01c86-618d-4b51-a021-f97ee61caf47" providerId="ADAL" clId="{A995FE61-A68F-405F-B6D0-E7F40E0EC302}" dt="2021-04-23T12:26:13.845" v="2075" actId="11"/>
          <ac:spMkLst>
            <pc:docMk/>
            <pc:sldMk cId="4119232877" sldId="273"/>
            <ac:spMk id="3" creationId="{23EA5C20-21B9-4930-8358-9D064C96C331}"/>
          </ac:spMkLst>
        </pc:spChg>
        <pc:graphicFrameChg chg="add del mod">
          <ac:chgData name="Mira Korpinen" userId="d7a01c86-618d-4b51-a021-f97ee61caf47" providerId="ADAL" clId="{A995FE61-A68F-405F-B6D0-E7F40E0EC302}" dt="2021-04-22T15:39:15.208" v="845"/>
          <ac:graphicFrameMkLst>
            <pc:docMk/>
            <pc:sldMk cId="4119232877" sldId="273"/>
            <ac:graphicFrameMk id="4" creationId="{68E11E23-0DF8-4B73-8AE7-304242A97A2B}"/>
          </ac:graphicFrameMkLst>
        </pc:graphicFrameChg>
      </pc:sldChg>
      <pc:sldChg chg="modSp add mod">
        <pc:chgData name="Mira Korpinen" userId="d7a01c86-618d-4b51-a021-f97ee61caf47" providerId="ADAL" clId="{A995FE61-A68F-405F-B6D0-E7F40E0EC302}" dt="2021-04-23T12:25:36.795" v="2072" actId="11"/>
        <pc:sldMkLst>
          <pc:docMk/>
          <pc:sldMk cId="881425206" sldId="274"/>
        </pc:sldMkLst>
        <pc:spChg chg="mod">
          <ac:chgData name="Mira Korpinen" userId="d7a01c86-618d-4b51-a021-f97ee61caf47" providerId="ADAL" clId="{A995FE61-A68F-405F-B6D0-E7F40E0EC302}" dt="2021-04-22T15:36:15.184" v="556" actId="20577"/>
          <ac:spMkLst>
            <pc:docMk/>
            <pc:sldMk cId="881425206" sldId="274"/>
            <ac:spMk id="2" creationId="{43EAE523-4D5F-46DB-8AAD-B5651DEED914}"/>
          </ac:spMkLst>
        </pc:spChg>
        <pc:spChg chg="mod">
          <ac:chgData name="Mira Korpinen" userId="d7a01c86-618d-4b51-a021-f97ee61caf47" providerId="ADAL" clId="{A995FE61-A68F-405F-B6D0-E7F40E0EC302}" dt="2021-04-23T12:25:36.795" v="2072" actId="11"/>
          <ac:spMkLst>
            <pc:docMk/>
            <pc:sldMk cId="881425206" sldId="274"/>
            <ac:spMk id="3" creationId="{23EA5C20-21B9-4930-8358-9D064C96C331}"/>
          </ac:spMkLst>
        </pc:spChg>
      </pc:sldChg>
      <pc:sldChg chg="modSp add mod">
        <pc:chgData name="Mira Korpinen" userId="d7a01c86-618d-4b51-a021-f97ee61caf47" providerId="ADAL" clId="{A995FE61-A68F-405F-B6D0-E7F40E0EC302}" dt="2021-04-23T12:25:48.902" v="2073" actId="11"/>
        <pc:sldMkLst>
          <pc:docMk/>
          <pc:sldMk cId="3575269284" sldId="275"/>
        </pc:sldMkLst>
        <pc:spChg chg="mod">
          <ac:chgData name="Mira Korpinen" userId="d7a01c86-618d-4b51-a021-f97ee61caf47" providerId="ADAL" clId="{A995FE61-A68F-405F-B6D0-E7F40E0EC302}" dt="2021-04-22T15:36:44.219" v="588" actId="20577"/>
          <ac:spMkLst>
            <pc:docMk/>
            <pc:sldMk cId="3575269284" sldId="275"/>
            <ac:spMk id="2" creationId="{43EAE523-4D5F-46DB-8AAD-B5651DEED914}"/>
          </ac:spMkLst>
        </pc:spChg>
        <pc:spChg chg="mod">
          <ac:chgData name="Mira Korpinen" userId="d7a01c86-618d-4b51-a021-f97ee61caf47" providerId="ADAL" clId="{A995FE61-A68F-405F-B6D0-E7F40E0EC302}" dt="2021-04-23T12:25:48.902" v="2073" actId="11"/>
          <ac:spMkLst>
            <pc:docMk/>
            <pc:sldMk cId="3575269284" sldId="275"/>
            <ac:spMk id="3" creationId="{23EA5C20-21B9-4930-8358-9D064C96C331}"/>
          </ac:spMkLst>
        </pc:spChg>
      </pc:sldChg>
      <pc:sldChg chg="addSp delSp modSp add mod">
        <pc:chgData name="Mira Korpinen" userId="d7a01c86-618d-4b51-a021-f97ee61caf47" providerId="ADAL" clId="{A995FE61-A68F-405F-B6D0-E7F40E0EC302}" dt="2021-04-23T12:25:59.116" v="2074" actId="11"/>
        <pc:sldMkLst>
          <pc:docMk/>
          <pc:sldMk cId="2509077613" sldId="276"/>
        </pc:sldMkLst>
        <pc:spChg chg="mod">
          <ac:chgData name="Mira Korpinen" userId="d7a01c86-618d-4b51-a021-f97ee61caf47" providerId="ADAL" clId="{A995FE61-A68F-405F-B6D0-E7F40E0EC302}" dt="2021-04-22T15:37:19.007" v="655" actId="20577"/>
          <ac:spMkLst>
            <pc:docMk/>
            <pc:sldMk cId="2509077613" sldId="276"/>
            <ac:spMk id="2" creationId="{43EAE523-4D5F-46DB-8AAD-B5651DEED914}"/>
          </ac:spMkLst>
        </pc:spChg>
        <pc:spChg chg="add del mod">
          <ac:chgData name="Mira Korpinen" userId="d7a01c86-618d-4b51-a021-f97ee61caf47" providerId="ADAL" clId="{A995FE61-A68F-405F-B6D0-E7F40E0EC302}" dt="2021-04-23T12:25:59.116" v="2074" actId="11"/>
          <ac:spMkLst>
            <pc:docMk/>
            <pc:sldMk cId="2509077613" sldId="276"/>
            <ac:spMk id="3" creationId="{23EA5C20-21B9-4930-8358-9D064C96C331}"/>
          </ac:spMkLst>
        </pc:spChg>
        <pc:graphicFrameChg chg="add del mod">
          <ac:chgData name="Mira Korpinen" userId="d7a01c86-618d-4b51-a021-f97ee61caf47" providerId="ADAL" clId="{A995FE61-A68F-405F-B6D0-E7F40E0EC302}" dt="2021-04-22T15:37:26.145" v="660"/>
          <ac:graphicFrameMkLst>
            <pc:docMk/>
            <pc:sldMk cId="2509077613" sldId="276"/>
            <ac:graphicFrameMk id="4" creationId="{A85AF76A-F341-4D89-AD5D-97B6ED97432F}"/>
          </ac:graphicFrameMkLst>
        </pc:graphicFrameChg>
      </pc:sldChg>
      <pc:sldChg chg="addSp delSp modSp add mod">
        <pc:chgData name="Mira Korpinen" userId="d7a01c86-618d-4b51-a021-f97ee61caf47" providerId="ADAL" clId="{A995FE61-A68F-405F-B6D0-E7F40E0EC302}" dt="2021-04-23T05:39:23.648" v="2068" actId="1076"/>
        <pc:sldMkLst>
          <pc:docMk/>
          <pc:sldMk cId="797855190" sldId="277"/>
        </pc:sldMkLst>
        <pc:spChg chg="mod">
          <ac:chgData name="Mira Korpinen" userId="d7a01c86-618d-4b51-a021-f97ee61caf47" providerId="ADAL" clId="{A995FE61-A68F-405F-B6D0-E7F40E0EC302}" dt="2021-04-22T16:34:21.647" v="1862" actId="122"/>
          <ac:spMkLst>
            <pc:docMk/>
            <pc:sldMk cId="797855190" sldId="277"/>
            <ac:spMk id="2" creationId="{43EAE523-4D5F-46DB-8AAD-B5651DEED914}"/>
          </ac:spMkLst>
        </pc:spChg>
        <pc:spChg chg="del mod">
          <ac:chgData name="Mira Korpinen" userId="d7a01c86-618d-4b51-a021-f97ee61caf47" providerId="ADAL" clId="{A995FE61-A68F-405F-B6D0-E7F40E0EC302}" dt="2021-04-22T16:33:45.575" v="1855" actId="478"/>
          <ac:spMkLst>
            <pc:docMk/>
            <pc:sldMk cId="797855190" sldId="277"/>
            <ac:spMk id="3" creationId="{23EA5C20-21B9-4930-8358-9D064C96C331}"/>
          </ac:spMkLst>
        </pc:spChg>
        <pc:spChg chg="add del">
          <ac:chgData name="Mira Korpinen" userId="d7a01c86-618d-4b51-a021-f97ee61caf47" providerId="ADAL" clId="{A995FE61-A68F-405F-B6D0-E7F40E0EC302}" dt="2021-04-22T15:48:15.271" v="986" actId="478"/>
          <ac:spMkLst>
            <pc:docMk/>
            <pc:sldMk cId="797855190" sldId="277"/>
            <ac:spMk id="4" creationId="{A2AC0FB8-2331-496D-9410-94E9B05CB3AA}"/>
          </ac:spMkLst>
        </pc:spChg>
        <pc:spChg chg="mod">
          <ac:chgData name="Mira Korpinen" userId="d7a01c86-618d-4b51-a021-f97ee61caf47" providerId="ADAL" clId="{A995FE61-A68F-405F-B6D0-E7F40E0EC302}" dt="2021-04-22T15:49:04.036" v="987"/>
          <ac:spMkLst>
            <pc:docMk/>
            <pc:sldMk cId="797855190" sldId="277"/>
            <ac:spMk id="9" creationId="{A62A14B0-49F6-4BB7-B60D-5CD5BDC09131}"/>
          </ac:spMkLst>
        </pc:spChg>
        <pc:spChg chg="mod">
          <ac:chgData name="Mira Korpinen" userId="d7a01c86-618d-4b51-a021-f97ee61caf47" providerId="ADAL" clId="{A995FE61-A68F-405F-B6D0-E7F40E0EC302}" dt="2021-04-22T15:49:07.115" v="988" actId="20577"/>
          <ac:spMkLst>
            <pc:docMk/>
            <pc:sldMk cId="797855190" sldId="277"/>
            <ac:spMk id="10" creationId="{BA50EAF6-9682-4948-AE86-9EACD08361B1}"/>
          </ac:spMkLst>
        </pc:spChg>
        <pc:spChg chg="mod">
          <ac:chgData name="Mira Korpinen" userId="d7a01c86-618d-4b51-a021-f97ee61caf47" providerId="ADAL" clId="{A995FE61-A68F-405F-B6D0-E7F40E0EC302}" dt="2021-04-22T15:49:04.036" v="987"/>
          <ac:spMkLst>
            <pc:docMk/>
            <pc:sldMk cId="797855190" sldId="277"/>
            <ac:spMk id="11" creationId="{5F4683F8-2EC2-479C-AB55-328502C788F6}"/>
          </ac:spMkLst>
        </pc:spChg>
        <pc:spChg chg="mod">
          <ac:chgData name="Mira Korpinen" userId="d7a01c86-618d-4b51-a021-f97ee61caf47" providerId="ADAL" clId="{A995FE61-A68F-405F-B6D0-E7F40E0EC302}" dt="2021-04-22T15:49:04.036" v="987"/>
          <ac:spMkLst>
            <pc:docMk/>
            <pc:sldMk cId="797855190" sldId="277"/>
            <ac:spMk id="12" creationId="{D3512CC6-716A-43C9-A325-844ECCB0D037}"/>
          </ac:spMkLst>
        </pc:spChg>
        <pc:spChg chg="mod">
          <ac:chgData name="Mira Korpinen" userId="d7a01c86-618d-4b51-a021-f97ee61caf47" providerId="ADAL" clId="{A995FE61-A68F-405F-B6D0-E7F40E0EC302}" dt="2021-04-22T15:49:04.036" v="987"/>
          <ac:spMkLst>
            <pc:docMk/>
            <pc:sldMk cId="797855190" sldId="277"/>
            <ac:spMk id="13" creationId="{3B880A62-0128-45D4-94CA-F9D6EB762D1D}"/>
          </ac:spMkLst>
        </pc:spChg>
        <pc:spChg chg="mod">
          <ac:chgData name="Mira Korpinen" userId="d7a01c86-618d-4b51-a021-f97ee61caf47" providerId="ADAL" clId="{A995FE61-A68F-405F-B6D0-E7F40E0EC302}" dt="2021-04-22T15:49:04.036" v="987"/>
          <ac:spMkLst>
            <pc:docMk/>
            <pc:sldMk cId="797855190" sldId="277"/>
            <ac:spMk id="14" creationId="{A32A60C1-D14B-4BA2-989C-DA82230BFAEC}"/>
          </ac:spMkLst>
        </pc:spChg>
        <pc:spChg chg="add del mod">
          <ac:chgData name="Mira Korpinen" userId="d7a01c86-618d-4b51-a021-f97ee61caf47" providerId="ADAL" clId="{A995FE61-A68F-405F-B6D0-E7F40E0EC302}" dt="2021-04-22T16:33:55.400" v="1856" actId="1032"/>
          <ac:spMkLst>
            <pc:docMk/>
            <pc:sldMk cId="797855190" sldId="277"/>
            <ac:spMk id="16" creationId="{3D5FA47F-6A46-4EAB-BC89-D55E8C7E2811}"/>
          </ac:spMkLst>
        </pc:spChg>
        <pc:grpChg chg="add del mod">
          <ac:chgData name="Mira Korpinen" userId="d7a01c86-618d-4b51-a021-f97ee61caf47" providerId="ADAL" clId="{A995FE61-A68F-405F-B6D0-E7F40E0EC302}" dt="2021-04-22T15:49:12.762" v="990" actId="478"/>
          <ac:grpSpMkLst>
            <pc:docMk/>
            <pc:sldMk cId="797855190" sldId="277"/>
            <ac:grpSpMk id="8" creationId="{D2904110-2F09-4337-BA27-6FD9C45C750A}"/>
          </ac:grpSpMkLst>
        </pc:grpChg>
        <pc:graphicFrameChg chg="add mod modGraphic">
          <ac:chgData name="Mira Korpinen" userId="d7a01c86-618d-4b51-a021-f97ee61caf47" providerId="ADAL" clId="{A995FE61-A68F-405F-B6D0-E7F40E0EC302}" dt="2021-04-23T05:39:23.648" v="2068" actId="1076"/>
          <ac:graphicFrameMkLst>
            <pc:docMk/>
            <pc:sldMk cId="797855190" sldId="277"/>
            <ac:graphicFrameMk id="17" creationId="{88F45EE7-ACE7-49AD-AB84-A6929E7D6B74}"/>
          </ac:graphicFrameMkLst>
        </pc:graphicFrameChg>
      </pc:sldChg>
      <pc:sldChg chg="modSp add mod">
        <pc:chgData name="Mira Korpinen" userId="d7a01c86-618d-4b51-a021-f97ee61caf47" providerId="ADAL" clId="{A995FE61-A68F-405F-B6D0-E7F40E0EC302}" dt="2021-04-23T12:26:26.846" v="2076" actId="11"/>
        <pc:sldMkLst>
          <pc:docMk/>
          <pc:sldMk cId="1688070002" sldId="278"/>
        </pc:sldMkLst>
        <pc:spChg chg="mod">
          <ac:chgData name="Mira Korpinen" userId="d7a01c86-618d-4b51-a021-f97ee61caf47" providerId="ADAL" clId="{A995FE61-A68F-405F-B6D0-E7F40E0EC302}" dt="2021-04-22T15:39:25.881" v="888" actId="20577"/>
          <ac:spMkLst>
            <pc:docMk/>
            <pc:sldMk cId="1688070002" sldId="278"/>
            <ac:spMk id="2" creationId="{43EAE523-4D5F-46DB-8AAD-B5651DEED914}"/>
          </ac:spMkLst>
        </pc:spChg>
        <pc:spChg chg="mod">
          <ac:chgData name="Mira Korpinen" userId="d7a01c86-618d-4b51-a021-f97ee61caf47" providerId="ADAL" clId="{A995FE61-A68F-405F-B6D0-E7F40E0EC302}" dt="2021-04-23T12:26:26.846" v="2076" actId="11"/>
          <ac:spMkLst>
            <pc:docMk/>
            <pc:sldMk cId="1688070002" sldId="278"/>
            <ac:spMk id="3" creationId="{23EA5C20-21B9-4930-8358-9D064C96C331}"/>
          </ac:spMkLst>
        </pc:spChg>
      </pc:sldChg>
      <pc:sldChg chg="addSp delSp modSp add mod chgLayout">
        <pc:chgData name="Mira Korpinen" userId="d7a01c86-618d-4b51-a021-f97ee61caf47" providerId="ADAL" clId="{A995FE61-A68F-405F-B6D0-E7F40E0EC302}" dt="2021-04-23T05:39:31.065" v="2069" actId="1076"/>
        <pc:sldMkLst>
          <pc:docMk/>
          <pc:sldMk cId="370173222" sldId="279"/>
        </pc:sldMkLst>
        <pc:spChg chg="mod ord">
          <ac:chgData name="Mira Korpinen" userId="d7a01c86-618d-4b51-a021-f97ee61caf47" providerId="ADAL" clId="{A995FE61-A68F-405F-B6D0-E7F40E0EC302}" dt="2021-04-22T16:34:54.510" v="1873" actId="122"/>
          <ac:spMkLst>
            <pc:docMk/>
            <pc:sldMk cId="370173222" sldId="279"/>
            <ac:spMk id="2" creationId="{43EAE523-4D5F-46DB-8AAD-B5651DEED914}"/>
          </ac:spMkLst>
        </pc:spChg>
        <pc:spChg chg="del mod">
          <ac:chgData name="Mira Korpinen" userId="d7a01c86-618d-4b51-a021-f97ee61caf47" providerId="ADAL" clId="{A995FE61-A68F-405F-B6D0-E7F40E0EC302}" dt="2021-04-22T15:45:26.823" v="982" actId="26606"/>
          <ac:spMkLst>
            <pc:docMk/>
            <pc:sldMk cId="370173222" sldId="279"/>
            <ac:spMk id="3" creationId="{23EA5C20-21B9-4930-8358-9D064C96C331}"/>
          </ac:spMkLst>
        </pc:spChg>
        <pc:spChg chg="mod">
          <ac:chgData name="Mira Korpinen" userId="d7a01c86-618d-4b51-a021-f97ee61caf47" providerId="ADAL" clId="{A995FE61-A68F-405F-B6D0-E7F40E0EC302}" dt="2021-04-22T15:46:19.738" v="984" actId="18245"/>
          <ac:spMkLst>
            <pc:docMk/>
            <pc:sldMk cId="370173222" sldId="279"/>
            <ac:spMk id="6" creationId="{4DD788DB-1C51-4D6E-9D5D-260CB136D3CC}"/>
          </ac:spMkLst>
        </pc:spChg>
        <pc:spChg chg="mod">
          <ac:chgData name="Mira Korpinen" userId="d7a01c86-618d-4b51-a021-f97ee61caf47" providerId="ADAL" clId="{A995FE61-A68F-405F-B6D0-E7F40E0EC302}" dt="2021-04-22T15:46:19.738" v="984" actId="18245"/>
          <ac:spMkLst>
            <pc:docMk/>
            <pc:sldMk cId="370173222" sldId="279"/>
            <ac:spMk id="8" creationId="{D828006D-B100-4C3B-979A-3F4A86852A8F}"/>
          </ac:spMkLst>
        </pc:spChg>
        <pc:spChg chg="mod">
          <ac:chgData name="Mira Korpinen" userId="d7a01c86-618d-4b51-a021-f97ee61caf47" providerId="ADAL" clId="{A995FE61-A68F-405F-B6D0-E7F40E0EC302}" dt="2021-04-22T15:46:19.738" v="984" actId="18245"/>
          <ac:spMkLst>
            <pc:docMk/>
            <pc:sldMk cId="370173222" sldId="279"/>
            <ac:spMk id="9" creationId="{B9897E47-EAA6-4E02-A13F-CD3C4CAF4BE0}"/>
          </ac:spMkLst>
        </pc:spChg>
        <pc:spChg chg="mod">
          <ac:chgData name="Mira Korpinen" userId="d7a01c86-618d-4b51-a021-f97ee61caf47" providerId="ADAL" clId="{A995FE61-A68F-405F-B6D0-E7F40E0EC302}" dt="2021-04-22T15:46:19.738" v="984" actId="18245"/>
          <ac:spMkLst>
            <pc:docMk/>
            <pc:sldMk cId="370173222" sldId="279"/>
            <ac:spMk id="10" creationId="{FB3785A4-5E2E-42AE-A4D0-B0E910A4AABB}"/>
          </ac:spMkLst>
        </pc:spChg>
        <pc:spChg chg="mod">
          <ac:chgData name="Mira Korpinen" userId="d7a01c86-618d-4b51-a021-f97ee61caf47" providerId="ADAL" clId="{A995FE61-A68F-405F-B6D0-E7F40E0EC302}" dt="2021-04-22T15:46:19.738" v="984" actId="18245"/>
          <ac:spMkLst>
            <pc:docMk/>
            <pc:sldMk cId="370173222" sldId="279"/>
            <ac:spMk id="11" creationId="{C45C6919-C429-4712-9F58-0F060F8E04A7}"/>
          </ac:spMkLst>
        </pc:spChg>
        <pc:spChg chg="mod">
          <ac:chgData name="Mira Korpinen" userId="d7a01c86-618d-4b51-a021-f97ee61caf47" providerId="ADAL" clId="{A995FE61-A68F-405F-B6D0-E7F40E0EC302}" dt="2021-04-22T15:46:19.738" v="984" actId="18245"/>
          <ac:spMkLst>
            <pc:docMk/>
            <pc:sldMk cId="370173222" sldId="279"/>
            <ac:spMk id="12" creationId="{CBA105A4-839B-48E7-AFF9-1DDAFCDF5901}"/>
          </ac:spMkLst>
        </pc:spChg>
        <pc:spChg chg="add del mod ord">
          <ac:chgData name="Mira Korpinen" userId="d7a01c86-618d-4b51-a021-f97ee61caf47" providerId="ADAL" clId="{A995FE61-A68F-405F-B6D0-E7F40E0EC302}" dt="2021-04-22T16:34:35.448" v="1864" actId="1032"/>
          <ac:spMkLst>
            <pc:docMk/>
            <pc:sldMk cId="370173222" sldId="279"/>
            <ac:spMk id="13" creationId="{56D416F2-E776-499C-B659-BB2F45110C48}"/>
          </ac:spMkLst>
        </pc:spChg>
        <pc:grpChg chg="del mod">
          <ac:chgData name="Mira Korpinen" userId="d7a01c86-618d-4b51-a021-f97ee61caf47" providerId="ADAL" clId="{A995FE61-A68F-405F-B6D0-E7F40E0EC302}" dt="2021-04-22T15:49:19.925" v="991" actId="478"/>
          <ac:grpSpMkLst>
            <pc:docMk/>
            <pc:sldMk cId="370173222" sldId="279"/>
            <ac:grpSpMk id="4" creationId="{C76FF6E3-E338-4308-A992-2A0D12AB7E90}"/>
          </ac:grpSpMkLst>
        </pc:grpChg>
        <pc:graphicFrameChg chg="add del">
          <ac:chgData name="Mira Korpinen" userId="d7a01c86-618d-4b51-a021-f97ee61caf47" providerId="ADAL" clId="{A995FE61-A68F-405F-B6D0-E7F40E0EC302}" dt="2021-04-22T15:46:19.738" v="984" actId="18245"/>
          <ac:graphicFrameMkLst>
            <pc:docMk/>
            <pc:sldMk cId="370173222" sldId="279"/>
            <ac:graphicFrameMk id="7" creationId="{2B99D032-6719-41AF-A781-AB143D6F52F9}"/>
          </ac:graphicFrameMkLst>
        </pc:graphicFrameChg>
        <pc:graphicFrameChg chg="add mod modGraphic">
          <ac:chgData name="Mira Korpinen" userId="d7a01c86-618d-4b51-a021-f97ee61caf47" providerId="ADAL" clId="{A995FE61-A68F-405F-B6D0-E7F40E0EC302}" dt="2021-04-23T05:39:31.065" v="2069" actId="1076"/>
          <ac:graphicFrameMkLst>
            <pc:docMk/>
            <pc:sldMk cId="370173222" sldId="279"/>
            <ac:graphicFrameMk id="14" creationId="{6B9A75C5-C34B-49D5-922E-3023808F958C}"/>
          </ac:graphicFrameMkLst>
        </pc:graphicFrameChg>
      </pc:sldChg>
      <pc:sldChg chg="modSp add mod">
        <pc:chgData name="Mira Korpinen" userId="d7a01c86-618d-4b51-a021-f97ee61caf47" providerId="ADAL" clId="{A995FE61-A68F-405F-B6D0-E7F40E0EC302}" dt="2021-04-22T15:41:08.510" v="981" actId="20577"/>
        <pc:sldMkLst>
          <pc:docMk/>
          <pc:sldMk cId="963170797" sldId="280"/>
        </pc:sldMkLst>
        <pc:spChg chg="mod">
          <ac:chgData name="Mira Korpinen" userId="d7a01c86-618d-4b51-a021-f97ee61caf47" providerId="ADAL" clId="{A995FE61-A68F-405F-B6D0-E7F40E0EC302}" dt="2021-04-22T15:40:26.140" v="949" actId="20577"/>
          <ac:spMkLst>
            <pc:docMk/>
            <pc:sldMk cId="963170797" sldId="280"/>
            <ac:spMk id="2" creationId="{43EAE523-4D5F-46DB-8AAD-B5651DEED914}"/>
          </ac:spMkLst>
        </pc:spChg>
        <pc:spChg chg="mod">
          <ac:chgData name="Mira Korpinen" userId="d7a01c86-618d-4b51-a021-f97ee61caf47" providerId="ADAL" clId="{A995FE61-A68F-405F-B6D0-E7F40E0EC302}" dt="2021-04-22T15:41:08.510" v="981" actId="20577"/>
          <ac:spMkLst>
            <pc:docMk/>
            <pc:sldMk cId="963170797" sldId="280"/>
            <ac:spMk id="3" creationId="{23EA5C20-21B9-4930-8358-9D064C96C331}"/>
          </ac:spMkLst>
        </pc:spChg>
      </pc:sldChg>
      <pc:sldChg chg="modSp add mod">
        <pc:chgData name="Mira Korpinen" userId="d7a01c86-618d-4b51-a021-f97ee61caf47" providerId="ADAL" clId="{A995FE61-A68F-405F-B6D0-E7F40E0EC302}" dt="2021-04-23T12:26:40.822" v="2077" actId="11"/>
        <pc:sldMkLst>
          <pc:docMk/>
          <pc:sldMk cId="2947525816" sldId="281"/>
        </pc:sldMkLst>
        <pc:spChg chg="mod">
          <ac:chgData name="Mira Korpinen" userId="d7a01c86-618d-4b51-a021-f97ee61caf47" providerId="ADAL" clId="{A995FE61-A68F-405F-B6D0-E7F40E0EC302}" dt="2021-04-22T15:40:30.121" v="959" actId="20577"/>
          <ac:spMkLst>
            <pc:docMk/>
            <pc:sldMk cId="2947525816" sldId="281"/>
            <ac:spMk id="2" creationId="{43EAE523-4D5F-46DB-8AAD-B5651DEED914}"/>
          </ac:spMkLst>
        </pc:spChg>
        <pc:spChg chg="mod">
          <ac:chgData name="Mira Korpinen" userId="d7a01c86-618d-4b51-a021-f97ee61caf47" providerId="ADAL" clId="{A995FE61-A68F-405F-B6D0-E7F40E0EC302}" dt="2021-04-23T12:26:40.822" v="2077" actId="11"/>
          <ac:spMkLst>
            <pc:docMk/>
            <pc:sldMk cId="2947525816" sldId="281"/>
            <ac:spMk id="3" creationId="{23EA5C20-21B9-4930-8358-9D064C96C331}"/>
          </ac:spMkLst>
        </pc:spChg>
      </pc:sldChg>
    </pc:docChg>
  </pc:docChgLst>
  <pc:docChgLst>
    <pc:chgData name="Mira Korpinen" userId="d7a01c86-618d-4b51-a021-f97ee61caf47" providerId="ADAL" clId="{E1E1BA1C-ED40-48EA-9CD7-B088ABBF7EEA}"/>
    <pc:docChg chg="undo custSel modSld sldOrd">
      <pc:chgData name="Mira Korpinen" userId="d7a01c86-618d-4b51-a021-f97ee61caf47" providerId="ADAL" clId="{E1E1BA1C-ED40-48EA-9CD7-B088ABBF7EEA}" dt="2021-05-19T11:30:07.732" v="1008" actId="11"/>
      <pc:docMkLst>
        <pc:docMk/>
      </pc:docMkLst>
      <pc:sldChg chg="modSp">
        <pc:chgData name="Mira Korpinen" userId="d7a01c86-618d-4b51-a021-f97ee61caf47" providerId="ADAL" clId="{E1E1BA1C-ED40-48EA-9CD7-B088ABBF7EEA}" dt="2021-05-19T10:28:07.954" v="128" actId="20577"/>
        <pc:sldMkLst>
          <pc:docMk/>
          <pc:sldMk cId="30848386" sldId="257"/>
        </pc:sldMkLst>
        <pc:graphicFrameChg chg="mod">
          <ac:chgData name="Mira Korpinen" userId="d7a01c86-618d-4b51-a021-f97ee61caf47" providerId="ADAL" clId="{E1E1BA1C-ED40-48EA-9CD7-B088ABBF7EEA}" dt="2021-05-19T10:28:07.954" v="128" actId="20577"/>
          <ac:graphicFrameMkLst>
            <pc:docMk/>
            <pc:sldMk cId="30848386" sldId="257"/>
            <ac:graphicFrameMk id="4" creationId="{22606931-5C53-4D7D-9CFA-4B72AB0F1BE9}"/>
          </ac:graphicFrameMkLst>
        </pc:graphicFrameChg>
      </pc:sldChg>
      <pc:sldChg chg="addSp delSp modSp mod">
        <pc:chgData name="Mira Korpinen" userId="d7a01c86-618d-4b51-a021-f97ee61caf47" providerId="ADAL" clId="{E1E1BA1C-ED40-48EA-9CD7-B088ABBF7EEA}" dt="2021-05-19T11:27:24.616" v="932" actId="20577"/>
        <pc:sldMkLst>
          <pc:docMk/>
          <pc:sldMk cId="2739348860" sldId="258"/>
        </pc:sldMkLst>
        <pc:spChg chg="mod">
          <ac:chgData name="Mira Korpinen" userId="d7a01c86-618d-4b51-a021-f97ee61caf47" providerId="ADAL" clId="{E1E1BA1C-ED40-48EA-9CD7-B088ABBF7EEA}" dt="2021-05-19T11:27:24.616" v="932" actId="20577"/>
          <ac:spMkLst>
            <pc:docMk/>
            <pc:sldMk cId="2739348860" sldId="258"/>
            <ac:spMk id="2" creationId="{43EAE523-4D5F-46DB-8AAD-B5651DEED914}"/>
          </ac:spMkLst>
        </pc:spChg>
        <pc:spChg chg="add del mod">
          <ac:chgData name="Mira Korpinen" userId="d7a01c86-618d-4b51-a021-f97ee61caf47" providerId="ADAL" clId="{E1E1BA1C-ED40-48EA-9CD7-B088ABBF7EEA}" dt="2021-05-19T11:22:44.128" v="917" actId="255"/>
          <ac:spMkLst>
            <pc:docMk/>
            <pc:sldMk cId="2739348860" sldId="258"/>
            <ac:spMk id="3" creationId="{23EA5C20-21B9-4930-8358-9D064C96C331}"/>
          </ac:spMkLst>
        </pc:spChg>
        <pc:spChg chg="add del mod">
          <ac:chgData name="Mira Korpinen" userId="d7a01c86-618d-4b51-a021-f97ee61caf47" providerId="ADAL" clId="{E1E1BA1C-ED40-48EA-9CD7-B088ABBF7EEA}" dt="2021-05-19T11:22:32.232" v="915" actId="478"/>
          <ac:spMkLst>
            <pc:docMk/>
            <pc:sldMk cId="2739348860" sldId="258"/>
            <ac:spMk id="6" creationId="{2441E472-00AC-4310-9D5E-819D243FF17B}"/>
          </ac:spMkLst>
        </pc:spChg>
      </pc:sldChg>
      <pc:sldChg chg="modSp mod">
        <pc:chgData name="Mira Korpinen" userId="d7a01c86-618d-4b51-a021-f97ee61caf47" providerId="ADAL" clId="{E1E1BA1C-ED40-48EA-9CD7-B088ABBF7EEA}" dt="2021-05-19T11:21:01.537" v="908" actId="20577"/>
        <pc:sldMkLst>
          <pc:docMk/>
          <pc:sldMk cId="1810185068" sldId="259"/>
        </pc:sldMkLst>
        <pc:spChg chg="mod">
          <ac:chgData name="Mira Korpinen" userId="d7a01c86-618d-4b51-a021-f97ee61caf47" providerId="ADAL" clId="{E1E1BA1C-ED40-48EA-9CD7-B088ABBF7EEA}" dt="2021-05-19T11:21:01.537" v="908" actId="20577"/>
          <ac:spMkLst>
            <pc:docMk/>
            <pc:sldMk cId="1810185068" sldId="259"/>
            <ac:spMk id="4" creationId="{E7FD210C-58D8-4EFC-BFE7-1779BECCA82E}"/>
          </ac:spMkLst>
        </pc:spChg>
        <pc:spChg chg="mod">
          <ac:chgData name="Mira Korpinen" userId="d7a01c86-618d-4b51-a021-f97ee61caf47" providerId="ADAL" clId="{E1E1BA1C-ED40-48EA-9CD7-B088ABBF7EEA}" dt="2021-05-19T10:20:28.462" v="5" actId="1076"/>
          <ac:spMkLst>
            <pc:docMk/>
            <pc:sldMk cId="1810185068" sldId="259"/>
            <ac:spMk id="10" creationId="{33302C0E-5C80-4511-936A-5D3C5A8CE607}"/>
          </ac:spMkLst>
        </pc:spChg>
      </pc:sldChg>
      <pc:sldChg chg="modSp mod">
        <pc:chgData name="Mira Korpinen" userId="d7a01c86-618d-4b51-a021-f97ee61caf47" providerId="ADAL" clId="{E1E1BA1C-ED40-48EA-9CD7-B088ABBF7EEA}" dt="2021-05-19T10:23:29.912" v="16" actId="207"/>
        <pc:sldMkLst>
          <pc:docMk/>
          <pc:sldMk cId="1937996042" sldId="261"/>
        </pc:sldMkLst>
        <pc:graphicFrameChg chg="modGraphic">
          <ac:chgData name="Mira Korpinen" userId="d7a01c86-618d-4b51-a021-f97ee61caf47" providerId="ADAL" clId="{E1E1BA1C-ED40-48EA-9CD7-B088ABBF7EEA}" dt="2021-05-19T10:23:29.912" v="16" actId="207"/>
          <ac:graphicFrameMkLst>
            <pc:docMk/>
            <pc:sldMk cId="1937996042" sldId="261"/>
            <ac:graphicFrameMk id="7" creationId="{17963403-7CEB-4036-98BF-3F0B40A815DB}"/>
          </ac:graphicFrameMkLst>
        </pc:graphicFrameChg>
      </pc:sldChg>
      <pc:sldChg chg="modSp mod">
        <pc:chgData name="Mira Korpinen" userId="d7a01c86-618d-4b51-a021-f97ee61caf47" providerId="ADAL" clId="{E1E1BA1C-ED40-48EA-9CD7-B088ABBF7EEA}" dt="2021-05-19T10:27:23.065" v="59" actId="27636"/>
        <pc:sldMkLst>
          <pc:docMk/>
          <pc:sldMk cId="2632814588" sldId="262"/>
        </pc:sldMkLst>
        <pc:spChg chg="mod">
          <ac:chgData name="Mira Korpinen" userId="d7a01c86-618d-4b51-a021-f97ee61caf47" providerId="ADAL" clId="{E1E1BA1C-ED40-48EA-9CD7-B088ABBF7EEA}" dt="2021-05-19T10:27:23.065" v="59" actId="27636"/>
          <ac:spMkLst>
            <pc:docMk/>
            <pc:sldMk cId="2632814588" sldId="262"/>
            <ac:spMk id="3" creationId="{23EA5C20-21B9-4930-8358-9D064C96C331}"/>
          </ac:spMkLst>
        </pc:spChg>
      </pc:sldChg>
      <pc:sldChg chg="modSp mod">
        <pc:chgData name="Mira Korpinen" userId="d7a01c86-618d-4b51-a021-f97ee61caf47" providerId="ADAL" clId="{E1E1BA1C-ED40-48EA-9CD7-B088ABBF7EEA}" dt="2021-05-19T11:27:10.367" v="926" actId="20577"/>
        <pc:sldMkLst>
          <pc:docMk/>
          <pc:sldMk cId="496229349" sldId="264"/>
        </pc:sldMkLst>
        <pc:spChg chg="mod">
          <ac:chgData name="Mira Korpinen" userId="d7a01c86-618d-4b51-a021-f97ee61caf47" providerId="ADAL" clId="{E1E1BA1C-ED40-48EA-9CD7-B088ABBF7EEA}" dt="2021-05-19T11:27:10.367" v="926" actId="20577"/>
          <ac:spMkLst>
            <pc:docMk/>
            <pc:sldMk cId="496229349" sldId="264"/>
            <ac:spMk id="2" creationId="{43EAE523-4D5F-46DB-8AAD-B5651DEED914}"/>
          </ac:spMkLst>
        </pc:spChg>
        <pc:graphicFrameChg chg="mod">
          <ac:chgData name="Mira Korpinen" userId="d7a01c86-618d-4b51-a021-f97ee61caf47" providerId="ADAL" clId="{E1E1BA1C-ED40-48EA-9CD7-B088ABBF7EEA}" dt="2021-05-19T10:20:50.699" v="7" actId="207"/>
          <ac:graphicFrameMkLst>
            <pc:docMk/>
            <pc:sldMk cId="496229349" sldId="264"/>
            <ac:graphicFrameMk id="7" creationId="{06296DF6-67F4-4BB8-806B-84F0F5E60B65}"/>
          </ac:graphicFrameMkLst>
        </pc:graphicFrameChg>
      </pc:sldChg>
      <pc:sldChg chg="addSp delSp modSp mod ord">
        <pc:chgData name="Mira Korpinen" userId="d7a01c86-618d-4b51-a021-f97ee61caf47" providerId="ADAL" clId="{E1E1BA1C-ED40-48EA-9CD7-B088ABBF7EEA}" dt="2021-05-19T11:16:43.265" v="868" actId="122"/>
        <pc:sldMkLst>
          <pc:docMk/>
          <pc:sldMk cId="498483401" sldId="265"/>
        </pc:sldMkLst>
        <pc:spChg chg="mod">
          <ac:chgData name="Mira Korpinen" userId="d7a01c86-618d-4b51-a021-f97ee61caf47" providerId="ADAL" clId="{E1E1BA1C-ED40-48EA-9CD7-B088ABBF7EEA}" dt="2021-05-19T11:16:43.265" v="868" actId="122"/>
          <ac:spMkLst>
            <pc:docMk/>
            <pc:sldMk cId="498483401" sldId="265"/>
            <ac:spMk id="2" creationId="{43EAE523-4D5F-46DB-8AAD-B5651DEED914}"/>
          </ac:spMkLst>
        </pc:spChg>
        <pc:spChg chg="add del mod">
          <ac:chgData name="Mira Korpinen" userId="d7a01c86-618d-4b51-a021-f97ee61caf47" providerId="ADAL" clId="{E1E1BA1C-ED40-48EA-9CD7-B088ABBF7EEA}" dt="2021-05-19T11:15:37.668" v="857" actId="478"/>
          <ac:spMkLst>
            <pc:docMk/>
            <pc:sldMk cId="498483401" sldId="265"/>
            <ac:spMk id="3" creationId="{23EA5C20-21B9-4930-8358-9D064C96C331}"/>
          </ac:spMkLst>
        </pc:spChg>
        <pc:spChg chg="add del mod">
          <ac:chgData name="Mira Korpinen" userId="d7a01c86-618d-4b51-a021-f97ee61caf47" providerId="ADAL" clId="{E1E1BA1C-ED40-48EA-9CD7-B088ABBF7EEA}" dt="2021-05-19T11:15:49.048" v="859" actId="478"/>
          <ac:spMkLst>
            <pc:docMk/>
            <pc:sldMk cId="498483401" sldId="265"/>
            <ac:spMk id="19" creationId="{9FED77D4-429F-4E39-940A-398F91F213CE}"/>
          </ac:spMkLst>
        </pc:spChg>
        <pc:graphicFrameChg chg="add del mod">
          <ac:chgData name="Mira Korpinen" userId="d7a01c86-618d-4b51-a021-f97ee61caf47" providerId="ADAL" clId="{E1E1BA1C-ED40-48EA-9CD7-B088ABBF7EEA}" dt="2021-05-19T10:37:55.210" v="464" actId="26606"/>
          <ac:graphicFrameMkLst>
            <pc:docMk/>
            <pc:sldMk cId="498483401" sldId="265"/>
            <ac:graphicFrameMk id="7" creationId="{A54A2709-5EFE-40B7-B79A-F76C49834784}"/>
          </ac:graphicFrameMkLst>
        </pc:graphicFrameChg>
        <pc:graphicFrameChg chg="add del mod modGraphic">
          <ac:chgData name="Mira Korpinen" userId="d7a01c86-618d-4b51-a021-f97ee61caf47" providerId="ADAL" clId="{E1E1BA1C-ED40-48EA-9CD7-B088ABBF7EEA}" dt="2021-05-19T10:54:18.462" v="559" actId="478"/>
          <ac:graphicFrameMkLst>
            <pc:docMk/>
            <pc:sldMk cId="498483401" sldId="265"/>
            <ac:graphicFrameMk id="14" creationId="{4FB72233-5390-441C-BDB3-F8250A955B78}"/>
          </ac:graphicFrameMkLst>
        </pc:graphicFrameChg>
        <pc:graphicFrameChg chg="add mod modGraphic">
          <ac:chgData name="Mira Korpinen" userId="d7a01c86-618d-4b51-a021-f97ee61caf47" providerId="ADAL" clId="{E1E1BA1C-ED40-48EA-9CD7-B088ABBF7EEA}" dt="2021-05-19T11:16:36.085" v="867" actId="122"/>
          <ac:graphicFrameMkLst>
            <pc:docMk/>
            <pc:sldMk cId="498483401" sldId="265"/>
            <ac:graphicFrameMk id="15" creationId="{11DE8FF9-5A23-4F34-9F95-1B3AADF9E9D3}"/>
          </ac:graphicFrameMkLst>
        </pc:graphicFrameChg>
        <pc:picChg chg="add mod">
          <ac:chgData name="Mira Korpinen" userId="d7a01c86-618d-4b51-a021-f97ee61caf47" providerId="ADAL" clId="{E1E1BA1C-ED40-48EA-9CD7-B088ABBF7EEA}" dt="2021-05-19T11:16:08.924" v="863" actId="1076"/>
          <ac:picMkLst>
            <pc:docMk/>
            <pc:sldMk cId="498483401" sldId="265"/>
            <ac:picMk id="6" creationId="{C7D463EE-A295-43F1-BBA2-8078980ED16F}"/>
          </ac:picMkLst>
        </pc:picChg>
        <pc:picChg chg="add del mod modCrop">
          <ac:chgData name="Mira Korpinen" userId="d7a01c86-618d-4b51-a021-f97ee61caf47" providerId="ADAL" clId="{E1E1BA1C-ED40-48EA-9CD7-B088ABBF7EEA}" dt="2021-05-19T10:56:29.824" v="819" actId="21"/>
          <ac:picMkLst>
            <pc:docMk/>
            <pc:sldMk cId="498483401" sldId="265"/>
            <ac:picMk id="9" creationId="{9903CA08-6F95-4725-A749-7789D37BA96A}"/>
          </ac:picMkLst>
        </pc:picChg>
        <pc:picChg chg="add mod modCrop">
          <ac:chgData name="Mira Korpinen" userId="d7a01c86-618d-4b51-a021-f97ee61caf47" providerId="ADAL" clId="{E1E1BA1C-ED40-48EA-9CD7-B088ABBF7EEA}" dt="2021-05-19T11:16:15.213" v="864" actId="1076"/>
          <ac:picMkLst>
            <pc:docMk/>
            <pc:sldMk cId="498483401" sldId="265"/>
            <ac:picMk id="11" creationId="{12BBD5E3-8590-49E3-8426-045C54886889}"/>
          </ac:picMkLst>
        </pc:picChg>
        <pc:picChg chg="add mod modCrop">
          <ac:chgData name="Mira Korpinen" userId="d7a01c86-618d-4b51-a021-f97ee61caf47" providerId="ADAL" clId="{E1E1BA1C-ED40-48EA-9CD7-B088ABBF7EEA}" dt="2021-05-19T11:16:17.543" v="865" actId="1076"/>
          <ac:picMkLst>
            <pc:docMk/>
            <pc:sldMk cId="498483401" sldId="265"/>
            <ac:picMk id="13" creationId="{8307048E-3FFF-4F2B-B38B-065085BBA3DA}"/>
          </ac:picMkLst>
        </pc:picChg>
        <pc:picChg chg="add mod">
          <ac:chgData name="Mira Korpinen" userId="d7a01c86-618d-4b51-a021-f97ee61caf47" providerId="ADAL" clId="{E1E1BA1C-ED40-48EA-9CD7-B088ABBF7EEA}" dt="2021-05-19T11:16:04.244" v="861" actId="1076"/>
          <ac:picMkLst>
            <pc:docMk/>
            <pc:sldMk cId="498483401" sldId="265"/>
            <ac:picMk id="16" creationId="{E306AD80-D384-4F14-B6A6-85E3DA47886F}"/>
          </ac:picMkLst>
        </pc:picChg>
        <pc:picChg chg="add del mod">
          <ac:chgData name="Mira Korpinen" userId="d7a01c86-618d-4b51-a021-f97ee61caf47" providerId="ADAL" clId="{E1E1BA1C-ED40-48EA-9CD7-B088ABBF7EEA}" dt="2021-05-19T10:56:48.604" v="825" actId="478"/>
          <ac:picMkLst>
            <pc:docMk/>
            <pc:sldMk cId="498483401" sldId="265"/>
            <ac:picMk id="17" creationId="{2759F8F7-1329-4689-BD6D-D0C658098EB8}"/>
          </ac:picMkLst>
        </pc:picChg>
      </pc:sldChg>
      <pc:sldChg chg="addSp delSp modSp mod">
        <pc:chgData name="Mira Korpinen" userId="d7a01c86-618d-4b51-a021-f97ee61caf47" providerId="ADAL" clId="{E1E1BA1C-ED40-48EA-9CD7-B088ABBF7EEA}" dt="2021-05-19T10:31:57.541" v="168" actId="478"/>
        <pc:sldMkLst>
          <pc:docMk/>
          <pc:sldMk cId="1605385429" sldId="266"/>
        </pc:sldMkLst>
        <pc:spChg chg="add mod">
          <ac:chgData name="Mira Korpinen" userId="d7a01c86-618d-4b51-a021-f97ee61caf47" providerId="ADAL" clId="{E1E1BA1C-ED40-48EA-9CD7-B088ABBF7EEA}" dt="2021-05-19T10:31:53.161" v="166" actId="478"/>
          <ac:spMkLst>
            <pc:docMk/>
            <pc:sldMk cId="1605385429" sldId="266"/>
            <ac:spMk id="3" creationId="{FE343185-8754-43B6-83A1-529213692FCB}"/>
          </ac:spMkLst>
        </pc:spChg>
        <pc:spChg chg="del">
          <ac:chgData name="Mira Korpinen" userId="d7a01c86-618d-4b51-a021-f97ee61caf47" providerId="ADAL" clId="{E1E1BA1C-ED40-48EA-9CD7-B088ABBF7EEA}" dt="2021-05-19T10:31:53.161" v="166" actId="478"/>
          <ac:spMkLst>
            <pc:docMk/>
            <pc:sldMk cId="1605385429" sldId="266"/>
            <ac:spMk id="5" creationId="{4D56534B-108B-4AB8-B276-B1584DF64547}"/>
          </ac:spMkLst>
        </pc:spChg>
        <pc:spChg chg="add del">
          <ac:chgData name="Mira Korpinen" userId="d7a01c86-618d-4b51-a021-f97ee61caf47" providerId="ADAL" clId="{E1E1BA1C-ED40-48EA-9CD7-B088ABBF7EEA}" dt="2021-05-19T10:31:57.541" v="168" actId="478"/>
          <ac:spMkLst>
            <pc:docMk/>
            <pc:sldMk cId="1605385429" sldId="266"/>
            <ac:spMk id="10" creationId="{33302C0E-5C80-4511-936A-5D3C5A8CE607}"/>
          </ac:spMkLst>
        </pc:spChg>
      </pc:sldChg>
      <pc:sldChg chg="addSp delSp modSp mod">
        <pc:chgData name="Mira Korpinen" userId="d7a01c86-618d-4b51-a021-f97ee61caf47" providerId="ADAL" clId="{E1E1BA1C-ED40-48EA-9CD7-B088ABBF7EEA}" dt="2021-05-19T10:31:47.891" v="165" actId="478"/>
        <pc:sldMkLst>
          <pc:docMk/>
          <pc:sldMk cId="196949248" sldId="267"/>
        </pc:sldMkLst>
        <pc:spChg chg="add mod">
          <ac:chgData name="Mira Korpinen" userId="d7a01c86-618d-4b51-a021-f97ee61caf47" providerId="ADAL" clId="{E1E1BA1C-ED40-48EA-9CD7-B088ABBF7EEA}" dt="2021-05-19T10:31:47.891" v="165" actId="478"/>
          <ac:spMkLst>
            <pc:docMk/>
            <pc:sldMk cId="196949248" sldId="267"/>
            <ac:spMk id="3" creationId="{22FE3AA3-87F1-4242-9F53-E30FFF71824E}"/>
          </ac:spMkLst>
        </pc:spChg>
        <pc:spChg chg="del">
          <ac:chgData name="Mira Korpinen" userId="d7a01c86-618d-4b51-a021-f97ee61caf47" providerId="ADAL" clId="{E1E1BA1C-ED40-48EA-9CD7-B088ABBF7EEA}" dt="2021-05-19T10:31:47.891" v="165" actId="478"/>
          <ac:spMkLst>
            <pc:docMk/>
            <pc:sldMk cId="196949248" sldId="267"/>
            <ac:spMk id="5" creationId="{4D56534B-108B-4AB8-B276-B1584DF64547}"/>
          </ac:spMkLst>
        </pc:spChg>
      </pc:sldChg>
      <pc:sldChg chg="modSp mod">
        <pc:chgData name="Mira Korpinen" userId="d7a01c86-618d-4b51-a021-f97ee61caf47" providerId="ADAL" clId="{E1E1BA1C-ED40-48EA-9CD7-B088ABBF7EEA}" dt="2021-05-19T11:30:07.732" v="1008" actId="11"/>
        <pc:sldMkLst>
          <pc:docMk/>
          <pc:sldMk cId="162841615" sldId="268"/>
        </pc:sldMkLst>
        <pc:spChg chg="mod">
          <ac:chgData name="Mira Korpinen" userId="d7a01c86-618d-4b51-a021-f97ee61caf47" providerId="ADAL" clId="{E1E1BA1C-ED40-48EA-9CD7-B088ABBF7EEA}" dt="2021-05-19T11:27:29.356" v="940" actId="20577"/>
          <ac:spMkLst>
            <pc:docMk/>
            <pc:sldMk cId="162841615" sldId="268"/>
            <ac:spMk id="2" creationId="{43EAE523-4D5F-46DB-8AAD-B5651DEED914}"/>
          </ac:spMkLst>
        </pc:spChg>
        <pc:spChg chg="mod">
          <ac:chgData name="Mira Korpinen" userId="d7a01c86-618d-4b51-a021-f97ee61caf47" providerId="ADAL" clId="{E1E1BA1C-ED40-48EA-9CD7-B088ABBF7EEA}" dt="2021-05-19T11:30:07.732" v="1008" actId="11"/>
          <ac:spMkLst>
            <pc:docMk/>
            <pc:sldMk cId="162841615" sldId="268"/>
            <ac:spMk id="3" creationId="{23EA5C20-21B9-4930-8358-9D064C96C331}"/>
          </ac:spMkLst>
        </pc:spChg>
      </pc:sldChg>
      <pc:sldChg chg="modSp mod">
        <pc:chgData name="Mira Korpinen" userId="d7a01c86-618d-4b51-a021-f97ee61caf47" providerId="ADAL" clId="{E1E1BA1C-ED40-48EA-9CD7-B088ABBF7EEA}" dt="2021-05-19T11:27:32.555" v="942" actId="20577"/>
        <pc:sldMkLst>
          <pc:docMk/>
          <pc:sldMk cId="2040326465" sldId="269"/>
        </pc:sldMkLst>
        <pc:spChg chg="mod">
          <ac:chgData name="Mira Korpinen" userId="d7a01c86-618d-4b51-a021-f97ee61caf47" providerId="ADAL" clId="{E1E1BA1C-ED40-48EA-9CD7-B088ABBF7EEA}" dt="2021-05-19T11:27:32.555" v="942" actId="20577"/>
          <ac:spMkLst>
            <pc:docMk/>
            <pc:sldMk cId="2040326465" sldId="269"/>
            <ac:spMk id="2" creationId="{43EAE523-4D5F-46DB-8AAD-B5651DEED914}"/>
          </ac:spMkLst>
        </pc:spChg>
        <pc:graphicFrameChg chg="mod">
          <ac:chgData name="Mira Korpinen" userId="d7a01c86-618d-4b51-a021-f97ee61caf47" providerId="ADAL" clId="{E1E1BA1C-ED40-48EA-9CD7-B088ABBF7EEA}" dt="2021-05-19T10:21:01.534" v="8" actId="207"/>
          <ac:graphicFrameMkLst>
            <pc:docMk/>
            <pc:sldMk cId="2040326465" sldId="269"/>
            <ac:graphicFrameMk id="4" creationId="{AF872595-8884-4B6B-8C78-BFEB80D9FF12}"/>
          </ac:graphicFrameMkLst>
        </pc:graphicFrameChg>
      </pc:sldChg>
      <pc:sldChg chg="modSp mod">
        <pc:chgData name="Mira Korpinen" userId="d7a01c86-618d-4b51-a021-f97ee61caf47" providerId="ADAL" clId="{E1E1BA1C-ED40-48EA-9CD7-B088ABBF7EEA}" dt="2021-05-19T11:27:36.995" v="946" actId="20577"/>
        <pc:sldMkLst>
          <pc:docMk/>
          <pc:sldMk cId="627573604" sldId="270"/>
        </pc:sldMkLst>
        <pc:spChg chg="mod">
          <ac:chgData name="Mira Korpinen" userId="d7a01c86-618d-4b51-a021-f97ee61caf47" providerId="ADAL" clId="{E1E1BA1C-ED40-48EA-9CD7-B088ABBF7EEA}" dt="2021-05-19T11:27:36.995" v="946" actId="20577"/>
          <ac:spMkLst>
            <pc:docMk/>
            <pc:sldMk cId="627573604" sldId="270"/>
            <ac:spMk id="2" creationId="{43EAE523-4D5F-46DB-8AAD-B5651DEED914}"/>
          </ac:spMkLst>
        </pc:spChg>
        <pc:spChg chg="mod">
          <ac:chgData name="Mira Korpinen" userId="d7a01c86-618d-4b51-a021-f97ee61caf47" providerId="ADAL" clId="{E1E1BA1C-ED40-48EA-9CD7-B088ABBF7EEA}" dt="2021-05-19T10:25:45.259" v="35" actId="20577"/>
          <ac:spMkLst>
            <pc:docMk/>
            <pc:sldMk cId="627573604" sldId="270"/>
            <ac:spMk id="3" creationId="{23EA5C20-21B9-4930-8358-9D064C96C331}"/>
          </ac:spMkLst>
        </pc:spChg>
      </pc:sldChg>
      <pc:sldChg chg="modSp mod">
        <pc:chgData name="Mira Korpinen" userId="d7a01c86-618d-4b51-a021-f97ee61caf47" providerId="ADAL" clId="{E1E1BA1C-ED40-48EA-9CD7-B088ABBF7EEA}" dt="2021-05-19T11:29:59.084" v="1007" actId="11"/>
        <pc:sldMkLst>
          <pc:docMk/>
          <pc:sldMk cId="3455366668" sldId="271"/>
        </pc:sldMkLst>
        <pc:spChg chg="mod">
          <ac:chgData name="Mira Korpinen" userId="d7a01c86-618d-4b51-a021-f97ee61caf47" providerId="ADAL" clId="{E1E1BA1C-ED40-48EA-9CD7-B088ABBF7EEA}" dt="2021-05-19T11:27:40.346" v="950" actId="20577"/>
          <ac:spMkLst>
            <pc:docMk/>
            <pc:sldMk cId="3455366668" sldId="271"/>
            <ac:spMk id="2" creationId="{43EAE523-4D5F-46DB-8AAD-B5651DEED914}"/>
          </ac:spMkLst>
        </pc:spChg>
        <pc:spChg chg="mod">
          <ac:chgData name="Mira Korpinen" userId="d7a01c86-618d-4b51-a021-f97ee61caf47" providerId="ADAL" clId="{E1E1BA1C-ED40-48EA-9CD7-B088ABBF7EEA}" dt="2021-05-19T11:29:59.084" v="1007" actId="11"/>
          <ac:spMkLst>
            <pc:docMk/>
            <pc:sldMk cId="3455366668" sldId="271"/>
            <ac:spMk id="3" creationId="{23EA5C20-21B9-4930-8358-9D064C96C331}"/>
          </ac:spMkLst>
        </pc:spChg>
      </pc:sldChg>
      <pc:sldChg chg="modSp mod">
        <pc:chgData name="Mira Korpinen" userId="d7a01c86-618d-4b51-a021-f97ee61caf47" providerId="ADAL" clId="{E1E1BA1C-ED40-48EA-9CD7-B088ABBF7EEA}" dt="2021-05-19T11:28:07.740" v="972" actId="20577"/>
        <pc:sldMkLst>
          <pc:docMk/>
          <pc:sldMk cId="1974431186" sldId="272"/>
        </pc:sldMkLst>
        <pc:spChg chg="mod">
          <ac:chgData name="Mira Korpinen" userId="d7a01c86-618d-4b51-a021-f97ee61caf47" providerId="ADAL" clId="{E1E1BA1C-ED40-48EA-9CD7-B088ABBF7EEA}" dt="2021-05-19T11:28:07.740" v="972" actId="20577"/>
          <ac:spMkLst>
            <pc:docMk/>
            <pc:sldMk cId="1974431186" sldId="272"/>
            <ac:spMk id="2" creationId="{43EAE523-4D5F-46DB-8AAD-B5651DEED914}"/>
          </ac:spMkLst>
        </pc:spChg>
        <pc:spChg chg="mod">
          <ac:chgData name="Mira Korpinen" userId="d7a01c86-618d-4b51-a021-f97ee61caf47" providerId="ADAL" clId="{E1E1BA1C-ED40-48EA-9CD7-B088ABBF7EEA}" dt="2021-05-19T10:26:22.134" v="47" actId="20577"/>
          <ac:spMkLst>
            <pc:docMk/>
            <pc:sldMk cId="1974431186" sldId="272"/>
            <ac:spMk id="3" creationId="{23EA5C20-21B9-4930-8358-9D064C96C331}"/>
          </ac:spMkLst>
        </pc:spChg>
      </pc:sldChg>
      <pc:sldChg chg="modSp mod">
        <pc:chgData name="Mira Korpinen" userId="d7a01c86-618d-4b51-a021-f97ee61caf47" providerId="ADAL" clId="{E1E1BA1C-ED40-48EA-9CD7-B088ABBF7EEA}" dt="2021-05-19T11:29:24.023" v="1003" actId="11"/>
        <pc:sldMkLst>
          <pc:docMk/>
          <pc:sldMk cId="4119232877" sldId="273"/>
        </pc:sldMkLst>
        <pc:spChg chg="mod">
          <ac:chgData name="Mira Korpinen" userId="d7a01c86-618d-4b51-a021-f97ee61caf47" providerId="ADAL" clId="{E1E1BA1C-ED40-48EA-9CD7-B088ABBF7EEA}" dt="2021-05-19T11:28:12.250" v="978" actId="20577"/>
          <ac:spMkLst>
            <pc:docMk/>
            <pc:sldMk cId="4119232877" sldId="273"/>
            <ac:spMk id="2" creationId="{43EAE523-4D5F-46DB-8AAD-B5651DEED914}"/>
          </ac:spMkLst>
        </pc:spChg>
        <pc:spChg chg="mod">
          <ac:chgData name="Mira Korpinen" userId="d7a01c86-618d-4b51-a021-f97ee61caf47" providerId="ADAL" clId="{E1E1BA1C-ED40-48EA-9CD7-B088ABBF7EEA}" dt="2021-05-19T11:29:24.023" v="1003" actId="11"/>
          <ac:spMkLst>
            <pc:docMk/>
            <pc:sldMk cId="4119232877" sldId="273"/>
            <ac:spMk id="3" creationId="{23EA5C20-21B9-4930-8358-9D064C96C331}"/>
          </ac:spMkLst>
        </pc:spChg>
      </pc:sldChg>
      <pc:sldChg chg="modSp mod">
        <pc:chgData name="Mira Korpinen" userId="d7a01c86-618d-4b51-a021-f97ee61caf47" providerId="ADAL" clId="{E1E1BA1C-ED40-48EA-9CD7-B088ABBF7EEA}" dt="2021-05-19T11:29:49.648" v="1006" actId="11"/>
        <pc:sldMkLst>
          <pc:docMk/>
          <pc:sldMk cId="881425206" sldId="274"/>
        </pc:sldMkLst>
        <pc:spChg chg="mod">
          <ac:chgData name="Mira Korpinen" userId="d7a01c86-618d-4b51-a021-f97ee61caf47" providerId="ADAL" clId="{E1E1BA1C-ED40-48EA-9CD7-B088ABBF7EEA}" dt="2021-05-19T11:27:45.285" v="956" actId="20577"/>
          <ac:spMkLst>
            <pc:docMk/>
            <pc:sldMk cId="881425206" sldId="274"/>
            <ac:spMk id="2" creationId="{43EAE523-4D5F-46DB-8AAD-B5651DEED914}"/>
          </ac:spMkLst>
        </pc:spChg>
        <pc:spChg chg="mod">
          <ac:chgData name="Mira Korpinen" userId="d7a01c86-618d-4b51-a021-f97ee61caf47" providerId="ADAL" clId="{E1E1BA1C-ED40-48EA-9CD7-B088ABBF7EEA}" dt="2021-05-19T11:29:49.648" v="1006" actId="11"/>
          <ac:spMkLst>
            <pc:docMk/>
            <pc:sldMk cId="881425206" sldId="274"/>
            <ac:spMk id="3" creationId="{23EA5C20-21B9-4930-8358-9D064C96C331}"/>
          </ac:spMkLst>
        </pc:spChg>
      </pc:sldChg>
      <pc:sldChg chg="modSp mod">
        <pc:chgData name="Mira Korpinen" userId="d7a01c86-618d-4b51-a021-f97ee61caf47" providerId="ADAL" clId="{E1E1BA1C-ED40-48EA-9CD7-B088ABBF7EEA}" dt="2021-05-19T11:29:42.054" v="1005" actId="11"/>
        <pc:sldMkLst>
          <pc:docMk/>
          <pc:sldMk cId="3575269284" sldId="275"/>
        </pc:sldMkLst>
        <pc:spChg chg="mod">
          <ac:chgData name="Mira Korpinen" userId="d7a01c86-618d-4b51-a021-f97ee61caf47" providerId="ADAL" clId="{E1E1BA1C-ED40-48EA-9CD7-B088ABBF7EEA}" dt="2021-05-19T11:27:49.505" v="960" actId="20577"/>
          <ac:spMkLst>
            <pc:docMk/>
            <pc:sldMk cId="3575269284" sldId="275"/>
            <ac:spMk id="2" creationId="{43EAE523-4D5F-46DB-8AAD-B5651DEED914}"/>
          </ac:spMkLst>
        </pc:spChg>
        <pc:spChg chg="mod">
          <ac:chgData name="Mira Korpinen" userId="d7a01c86-618d-4b51-a021-f97ee61caf47" providerId="ADAL" clId="{E1E1BA1C-ED40-48EA-9CD7-B088ABBF7EEA}" dt="2021-05-19T11:29:42.054" v="1005" actId="11"/>
          <ac:spMkLst>
            <pc:docMk/>
            <pc:sldMk cId="3575269284" sldId="275"/>
            <ac:spMk id="3" creationId="{23EA5C20-21B9-4930-8358-9D064C96C331}"/>
          </ac:spMkLst>
        </pc:spChg>
      </pc:sldChg>
      <pc:sldChg chg="modSp mod">
        <pc:chgData name="Mira Korpinen" userId="d7a01c86-618d-4b51-a021-f97ee61caf47" providerId="ADAL" clId="{E1E1BA1C-ED40-48EA-9CD7-B088ABBF7EEA}" dt="2021-05-19T11:29:33.074" v="1004" actId="11"/>
        <pc:sldMkLst>
          <pc:docMk/>
          <pc:sldMk cId="2509077613" sldId="276"/>
        </pc:sldMkLst>
        <pc:spChg chg="mod">
          <ac:chgData name="Mira Korpinen" userId="d7a01c86-618d-4b51-a021-f97ee61caf47" providerId="ADAL" clId="{E1E1BA1C-ED40-48EA-9CD7-B088ABBF7EEA}" dt="2021-05-19T11:27:53.646" v="964" actId="20577"/>
          <ac:spMkLst>
            <pc:docMk/>
            <pc:sldMk cId="2509077613" sldId="276"/>
            <ac:spMk id="2" creationId="{43EAE523-4D5F-46DB-8AAD-B5651DEED914}"/>
          </ac:spMkLst>
        </pc:spChg>
        <pc:spChg chg="mod">
          <ac:chgData name="Mira Korpinen" userId="d7a01c86-618d-4b51-a021-f97ee61caf47" providerId="ADAL" clId="{E1E1BA1C-ED40-48EA-9CD7-B088ABBF7EEA}" dt="2021-05-19T11:29:33.074" v="1004" actId="11"/>
          <ac:spMkLst>
            <pc:docMk/>
            <pc:sldMk cId="2509077613" sldId="276"/>
            <ac:spMk id="3" creationId="{23EA5C20-21B9-4930-8358-9D064C96C331}"/>
          </ac:spMkLst>
        </pc:spChg>
      </pc:sldChg>
      <pc:sldChg chg="modSp mod">
        <pc:chgData name="Mira Korpinen" userId="d7a01c86-618d-4b51-a021-f97ee61caf47" providerId="ADAL" clId="{E1E1BA1C-ED40-48EA-9CD7-B088ABBF7EEA}" dt="2021-05-19T11:28:04.390" v="968" actId="122"/>
        <pc:sldMkLst>
          <pc:docMk/>
          <pc:sldMk cId="797855190" sldId="277"/>
        </pc:sldMkLst>
        <pc:spChg chg="mod">
          <ac:chgData name="Mira Korpinen" userId="d7a01c86-618d-4b51-a021-f97ee61caf47" providerId="ADAL" clId="{E1E1BA1C-ED40-48EA-9CD7-B088ABBF7EEA}" dt="2021-05-19T11:28:04.390" v="968" actId="122"/>
          <ac:spMkLst>
            <pc:docMk/>
            <pc:sldMk cId="797855190" sldId="277"/>
            <ac:spMk id="2" creationId="{43EAE523-4D5F-46DB-8AAD-B5651DEED914}"/>
          </ac:spMkLst>
        </pc:spChg>
        <pc:graphicFrameChg chg="mod">
          <ac:chgData name="Mira Korpinen" userId="d7a01c86-618d-4b51-a021-f97ee61caf47" providerId="ADAL" clId="{E1E1BA1C-ED40-48EA-9CD7-B088ABBF7EEA}" dt="2021-05-19T10:22:38.538" v="11" actId="207"/>
          <ac:graphicFrameMkLst>
            <pc:docMk/>
            <pc:sldMk cId="797855190" sldId="277"/>
            <ac:graphicFrameMk id="17" creationId="{88F45EE7-ACE7-49AD-AB84-A6929E7D6B74}"/>
          </ac:graphicFrameMkLst>
        </pc:graphicFrameChg>
      </pc:sldChg>
      <pc:sldChg chg="modSp mod">
        <pc:chgData name="Mira Korpinen" userId="d7a01c86-618d-4b51-a021-f97ee61caf47" providerId="ADAL" clId="{E1E1BA1C-ED40-48EA-9CD7-B088ABBF7EEA}" dt="2021-05-19T11:29:14.453" v="1002" actId="11"/>
        <pc:sldMkLst>
          <pc:docMk/>
          <pc:sldMk cId="1688070002" sldId="278"/>
        </pc:sldMkLst>
        <pc:spChg chg="mod">
          <ac:chgData name="Mira Korpinen" userId="d7a01c86-618d-4b51-a021-f97ee61caf47" providerId="ADAL" clId="{E1E1BA1C-ED40-48EA-9CD7-B088ABBF7EEA}" dt="2021-05-19T11:28:16.231" v="982" actId="20577"/>
          <ac:spMkLst>
            <pc:docMk/>
            <pc:sldMk cId="1688070002" sldId="278"/>
            <ac:spMk id="2" creationId="{43EAE523-4D5F-46DB-8AAD-B5651DEED914}"/>
          </ac:spMkLst>
        </pc:spChg>
        <pc:spChg chg="mod">
          <ac:chgData name="Mira Korpinen" userId="d7a01c86-618d-4b51-a021-f97ee61caf47" providerId="ADAL" clId="{E1E1BA1C-ED40-48EA-9CD7-B088ABBF7EEA}" dt="2021-05-19T11:29:14.453" v="1002" actId="11"/>
          <ac:spMkLst>
            <pc:docMk/>
            <pc:sldMk cId="1688070002" sldId="278"/>
            <ac:spMk id="3" creationId="{23EA5C20-21B9-4930-8358-9D064C96C331}"/>
          </ac:spMkLst>
        </pc:spChg>
      </pc:sldChg>
      <pc:sldChg chg="modSp mod">
        <pc:chgData name="Mira Korpinen" userId="d7a01c86-618d-4b51-a021-f97ee61caf47" providerId="ADAL" clId="{E1E1BA1C-ED40-48EA-9CD7-B088ABBF7EEA}" dt="2021-05-19T11:28:21.650" v="984" actId="20577"/>
        <pc:sldMkLst>
          <pc:docMk/>
          <pc:sldMk cId="370173222" sldId="279"/>
        </pc:sldMkLst>
        <pc:spChg chg="mod">
          <ac:chgData name="Mira Korpinen" userId="d7a01c86-618d-4b51-a021-f97ee61caf47" providerId="ADAL" clId="{E1E1BA1C-ED40-48EA-9CD7-B088ABBF7EEA}" dt="2021-05-19T11:28:21.650" v="984" actId="20577"/>
          <ac:spMkLst>
            <pc:docMk/>
            <pc:sldMk cId="370173222" sldId="279"/>
            <ac:spMk id="2" creationId="{43EAE523-4D5F-46DB-8AAD-B5651DEED914}"/>
          </ac:spMkLst>
        </pc:spChg>
        <pc:graphicFrameChg chg="mod">
          <ac:chgData name="Mira Korpinen" userId="d7a01c86-618d-4b51-a021-f97ee61caf47" providerId="ADAL" clId="{E1E1BA1C-ED40-48EA-9CD7-B088ABBF7EEA}" dt="2021-05-19T10:22:49.318" v="13" actId="207"/>
          <ac:graphicFrameMkLst>
            <pc:docMk/>
            <pc:sldMk cId="370173222" sldId="279"/>
            <ac:graphicFrameMk id="14" creationId="{6B9A75C5-C34B-49D5-922E-3023808F958C}"/>
          </ac:graphicFrameMkLst>
        </pc:graphicFrameChg>
      </pc:sldChg>
      <pc:sldChg chg="modSp mod">
        <pc:chgData name="Mira Korpinen" userId="d7a01c86-618d-4b51-a021-f97ee61caf47" providerId="ADAL" clId="{E1E1BA1C-ED40-48EA-9CD7-B088ABBF7EEA}" dt="2021-05-19T11:28:26.810" v="994" actId="20577"/>
        <pc:sldMkLst>
          <pc:docMk/>
          <pc:sldMk cId="963170797" sldId="280"/>
        </pc:sldMkLst>
        <pc:spChg chg="mod">
          <ac:chgData name="Mira Korpinen" userId="d7a01c86-618d-4b51-a021-f97ee61caf47" providerId="ADAL" clId="{E1E1BA1C-ED40-48EA-9CD7-B088ABBF7EEA}" dt="2021-05-19T11:28:26.810" v="994" actId="20577"/>
          <ac:spMkLst>
            <pc:docMk/>
            <pc:sldMk cId="963170797" sldId="280"/>
            <ac:spMk id="2" creationId="{43EAE523-4D5F-46DB-8AAD-B5651DEED914}"/>
          </ac:spMkLst>
        </pc:spChg>
        <pc:spChg chg="mod">
          <ac:chgData name="Mira Korpinen" userId="d7a01c86-618d-4b51-a021-f97ee61caf47" providerId="ADAL" clId="{E1E1BA1C-ED40-48EA-9CD7-B088ABBF7EEA}" dt="2021-05-19T10:26:45.832" v="57" actId="20577"/>
          <ac:spMkLst>
            <pc:docMk/>
            <pc:sldMk cId="963170797" sldId="280"/>
            <ac:spMk id="3" creationId="{23EA5C20-21B9-4930-8358-9D064C96C331}"/>
          </ac:spMkLst>
        </pc:spChg>
      </pc:sldChg>
      <pc:sldChg chg="modSp mod">
        <pc:chgData name="Mira Korpinen" userId="d7a01c86-618d-4b51-a021-f97ee61caf47" providerId="ADAL" clId="{E1E1BA1C-ED40-48EA-9CD7-B088ABBF7EEA}" dt="2021-05-19T11:28:59.303" v="1001" actId="11"/>
        <pc:sldMkLst>
          <pc:docMk/>
          <pc:sldMk cId="2947525816" sldId="281"/>
        </pc:sldMkLst>
        <pc:spChg chg="mod">
          <ac:chgData name="Mira Korpinen" userId="d7a01c86-618d-4b51-a021-f97ee61caf47" providerId="ADAL" clId="{E1E1BA1C-ED40-48EA-9CD7-B088ABBF7EEA}" dt="2021-05-19T11:28:32.880" v="998" actId="20577"/>
          <ac:spMkLst>
            <pc:docMk/>
            <pc:sldMk cId="2947525816" sldId="281"/>
            <ac:spMk id="2" creationId="{43EAE523-4D5F-46DB-8AAD-B5651DEED914}"/>
          </ac:spMkLst>
        </pc:spChg>
        <pc:spChg chg="mod">
          <ac:chgData name="Mira Korpinen" userId="d7a01c86-618d-4b51-a021-f97ee61caf47" providerId="ADAL" clId="{E1E1BA1C-ED40-48EA-9CD7-B088ABBF7EEA}" dt="2021-05-19T11:28:59.303" v="1001" actId="11"/>
          <ac:spMkLst>
            <pc:docMk/>
            <pc:sldMk cId="2947525816" sldId="281"/>
            <ac:spMk id="3" creationId="{23EA5C20-21B9-4930-8358-9D064C96C331}"/>
          </ac:spMkLst>
        </pc:spChg>
      </pc:sldChg>
    </pc:docChg>
  </pc:docChgLst>
  <pc:docChgLst>
    <pc:chgData name="Mira Korpinen" userId="d7a01c86-618d-4b51-a021-f97ee61caf47" providerId="ADAL" clId="{D64F342A-B0F9-4091-A50F-B012076C5BBE}"/>
    <pc:docChg chg="addSld modSection">
      <pc:chgData name="Mira Korpinen" userId="d7a01c86-618d-4b51-a021-f97ee61caf47" providerId="ADAL" clId="{D64F342A-B0F9-4091-A50F-B012076C5BBE}" dt="2021-12-16T13:12:21.636" v="0" actId="680"/>
      <pc:docMkLst>
        <pc:docMk/>
      </pc:docMkLst>
      <pc:sldChg chg="new">
        <pc:chgData name="Mira Korpinen" userId="d7a01c86-618d-4b51-a021-f97ee61caf47" providerId="ADAL" clId="{D64F342A-B0F9-4091-A50F-B012076C5BBE}" dt="2021-12-16T13:12:21.636" v="0" actId="680"/>
        <pc:sldMkLst>
          <pc:docMk/>
          <pc:sldMk cId="4288729192" sldId="28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2E74A-2D21-4188-9FB0-1329846FDA3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i-FI"/>
        </a:p>
      </dgm:t>
    </dgm:pt>
    <dgm:pt modelId="{95F23312-939C-400A-90E6-D2D1A81F5896}">
      <dgm:prSet phldrT="[Teksti]"/>
      <dgm:spPr>
        <a:solidFill>
          <a:srgbClr val="0BAFB8"/>
        </a:solidFill>
      </dgm:spPr>
      <dgm:t>
        <a:bodyPr/>
        <a:lstStyle/>
        <a:p>
          <a:r>
            <a:rPr lang="fi-FI" dirty="0"/>
            <a:t>Liitto kutsuu seuran mukaan Tähtiseurapolulle</a:t>
          </a:r>
        </a:p>
      </dgm:t>
    </dgm:pt>
    <dgm:pt modelId="{3DCE33F3-7E28-4EF3-BA4F-87267D7277B2}" type="parTrans" cxnId="{E7FD8F1B-EA30-4907-97BF-04DFD9377008}">
      <dgm:prSet/>
      <dgm:spPr/>
      <dgm:t>
        <a:bodyPr/>
        <a:lstStyle/>
        <a:p>
          <a:endParaRPr lang="fi-FI"/>
        </a:p>
      </dgm:t>
    </dgm:pt>
    <dgm:pt modelId="{DCC3146F-D81C-4A66-8064-550C8AE5B9A5}" type="sibTrans" cxnId="{E7FD8F1B-EA30-4907-97BF-04DFD9377008}">
      <dgm:prSet/>
      <dgm:spPr/>
      <dgm:t>
        <a:bodyPr/>
        <a:lstStyle/>
        <a:p>
          <a:endParaRPr lang="fi-FI"/>
        </a:p>
      </dgm:t>
    </dgm:pt>
    <dgm:pt modelId="{8E31ABE2-6573-493C-8815-8829F09588CD}">
      <dgm:prSet phldrT="[Teksti]"/>
      <dgm:spPr>
        <a:solidFill>
          <a:srgbClr val="0BAFB8"/>
        </a:solidFill>
      </dgm:spPr>
      <dgm:t>
        <a:bodyPr/>
        <a:lstStyle/>
        <a:p>
          <a:r>
            <a:rPr lang="fi-FI" dirty="0"/>
            <a:t>Seura täyttää peruskriteerit</a:t>
          </a:r>
        </a:p>
      </dgm:t>
    </dgm:pt>
    <dgm:pt modelId="{D4558DBF-B07B-4328-B522-D709F21C02AB}" type="parTrans" cxnId="{7617E3EE-5DC9-4FC2-B94B-D0BB7A1D6FE5}">
      <dgm:prSet/>
      <dgm:spPr/>
      <dgm:t>
        <a:bodyPr/>
        <a:lstStyle/>
        <a:p>
          <a:endParaRPr lang="fi-FI"/>
        </a:p>
      </dgm:t>
    </dgm:pt>
    <dgm:pt modelId="{43FD3AEC-81A6-4FDE-9DDB-AEEF75600764}" type="sibTrans" cxnId="{7617E3EE-5DC9-4FC2-B94B-D0BB7A1D6FE5}">
      <dgm:prSet/>
      <dgm:spPr/>
      <dgm:t>
        <a:bodyPr/>
        <a:lstStyle/>
        <a:p>
          <a:endParaRPr lang="fi-FI"/>
        </a:p>
      </dgm:t>
    </dgm:pt>
    <dgm:pt modelId="{1E679595-A5EB-4C60-8B69-82B8AC937151}">
      <dgm:prSet phldrT="[Teksti]"/>
      <dgm:spPr>
        <a:solidFill>
          <a:srgbClr val="0BAFB8"/>
        </a:solidFill>
      </dgm:spPr>
      <dgm:t>
        <a:bodyPr/>
        <a:lstStyle/>
        <a:p>
          <a:r>
            <a:rPr lang="fi-FI" dirty="0"/>
            <a:t>Seura tekee päätöksen lähteä mukaan huippu-urheilun Tähtiseurapolulle</a:t>
          </a:r>
        </a:p>
      </dgm:t>
    </dgm:pt>
    <dgm:pt modelId="{EFDE7D29-53BF-4705-B0C0-96086AECF8E1}" type="parTrans" cxnId="{201331FA-1727-4CEE-A3A8-1BA9601CFF20}">
      <dgm:prSet/>
      <dgm:spPr/>
      <dgm:t>
        <a:bodyPr/>
        <a:lstStyle/>
        <a:p>
          <a:endParaRPr lang="fi-FI"/>
        </a:p>
      </dgm:t>
    </dgm:pt>
    <dgm:pt modelId="{89C545CA-D460-46CD-86C0-47A44A71E417}" type="sibTrans" cxnId="{201331FA-1727-4CEE-A3A8-1BA9601CFF20}">
      <dgm:prSet/>
      <dgm:spPr/>
      <dgm:t>
        <a:bodyPr/>
        <a:lstStyle/>
        <a:p>
          <a:endParaRPr lang="fi-FI"/>
        </a:p>
      </dgm:t>
    </dgm:pt>
    <dgm:pt modelId="{87B8F3A8-5D64-4B12-B798-8A99B7075115}">
      <dgm:prSet phldrT="[Teksti]"/>
      <dgm:spPr>
        <a:solidFill>
          <a:srgbClr val="0BAFB8"/>
        </a:solidFill>
      </dgm:spPr>
      <dgm:t>
        <a:bodyPr/>
        <a:lstStyle/>
        <a:p>
          <a:r>
            <a:rPr lang="fi-FI" dirty="0"/>
            <a:t>Päätös mukaan lähtemisestä tehdään seuran hallituksen kokouksessa</a:t>
          </a:r>
        </a:p>
      </dgm:t>
    </dgm:pt>
    <dgm:pt modelId="{A6CFD8A1-8C90-4EF1-9AA8-3E49E842D3FD}" type="parTrans" cxnId="{18847145-6C09-4591-AFAA-2A26743CD22D}">
      <dgm:prSet/>
      <dgm:spPr/>
      <dgm:t>
        <a:bodyPr/>
        <a:lstStyle/>
        <a:p>
          <a:endParaRPr lang="fi-FI"/>
        </a:p>
      </dgm:t>
    </dgm:pt>
    <dgm:pt modelId="{EB87EBAF-98E9-49DD-B874-F953F30D9828}" type="sibTrans" cxnId="{18847145-6C09-4591-AFAA-2A26743CD22D}">
      <dgm:prSet/>
      <dgm:spPr/>
      <dgm:t>
        <a:bodyPr/>
        <a:lstStyle/>
        <a:p>
          <a:endParaRPr lang="fi-FI"/>
        </a:p>
      </dgm:t>
    </dgm:pt>
    <dgm:pt modelId="{9EEE3AB7-491A-4E8E-A7D1-F45B486B3FFB}">
      <dgm:prSet phldrT="[Teksti]"/>
      <dgm:spPr>
        <a:solidFill>
          <a:srgbClr val="0BAFB8"/>
        </a:solidFill>
      </dgm:spPr>
      <dgm:t>
        <a:bodyPr/>
        <a:lstStyle/>
        <a:p>
          <a:r>
            <a:rPr lang="fi-FI" dirty="0"/>
            <a:t>Seura työstää laatukriteereitä kohti auditointia</a:t>
          </a:r>
        </a:p>
      </dgm:t>
    </dgm:pt>
    <dgm:pt modelId="{70717942-CF17-4B44-8343-7AD76AA2D893}" type="parTrans" cxnId="{83E1BA22-B064-4E00-B849-20BEEA4CF110}">
      <dgm:prSet/>
      <dgm:spPr/>
      <dgm:t>
        <a:bodyPr/>
        <a:lstStyle/>
        <a:p>
          <a:endParaRPr lang="fi-FI"/>
        </a:p>
      </dgm:t>
    </dgm:pt>
    <dgm:pt modelId="{B6A4F616-547A-42E3-8F18-1099B74CBCB3}" type="sibTrans" cxnId="{83E1BA22-B064-4E00-B849-20BEEA4CF110}">
      <dgm:prSet/>
      <dgm:spPr/>
      <dgm:t>
        <a:bodyPr/>
        <a:lstStyle/>
        <a:p>
          <a:endParaRPr lang="fi-FI"/>
        </a:p>
      </dgm:t>
    </dgm:pt>
    <dgm:pt modelId="{65FA833A-8ABA-4E22-A575-76DFC319835C}">
      <dgm:prSet phldrT="[Teksti]"/>
      <dgm:spPr>
        <a:solidFill>
          <a:srgbClr val="0BAFB8"/>
        </a:solidFill>
      </dgm:spPr>
      <dgm:t>
        <a:bodyPr/>
        <a:lstStyle/>
        <a:p>
          <a:r>
            <a:rPr lang="fi-FI" dirty="0"/>
            <a:t>Auditointitilaisuus</a:t>
          </a:r>
        </a:p>
      </dgm:t>
    </dgm:pt>
    <dgm:pt modelId="{EE060F1C-1114-484E-B034-79D4C24C1D82}" type="parTrans" cxnId="{63DC1BA3-D0A2-4FD1-B790-9C2EBA97963C}">
      <dgm:prSet/>
      <dgm:spPr/>
      <dgm:t>
        <a:bodyPr/>
        <a:lstStyle/>
        <a:p>
          <a:endParaRPr lang="fi-FI"/>
        </a:p>
      </dgm:t>
    </dgm:pt>
    <dgm:pt modelId="{A4DAB5FD-C4A6-40A9-82DA-6E8362BBD4D1}" type="sibTrans" cxnId="{63DC1BA3-D0A2-4FD1-B790-9C2EBA97963C}">
      <dgm:prSet/>
      <dgm:spPr/>
      <dgm:t>
        <a:bodyPr/>
        <a:lstStyle/>
        <a:p>
          <a:endParaRPr lang="fi-FI"/>
        </a:p>
      </dgm:t>
    </dgm:pt>
    <dgm:pt modelId="{2ACCB309-EA7B-4213-9560-8BA595D6A0D8}">
      <dgm:prSet phldrT="[Teksti]"/>
      <dgm:spPr>
        <a:solidFill>
          <a:srgbClr val="0BAFB8"/>
        </a:solidFill>
      </dgm:spPr>
      <dgm:t>
        <a:bodyPr/>
        <a:lstStyle/>
        <a:p>
          <a:r>
            <a:rPr lang="fi-FI" dirty="0"/>
            <a:t>Tarkentuu elokuuhun 2021 mennessä</a:t>
          </a:r>
        </a:p>
      </dgm:t>
    </dgm:pt>
    <dgm:pt modelId="{BE2C2D65-E453-402C-9F9D-62FB0BF10DD0}" type="parTrans" cxnId="{FF4EB1DF-2818-478D-B8B4-5D53E34E0DD9}">
      <dgm:prSet/>
      <dgm:spPr/>
      <dgm:t>
        <a:bodyPr/>
        <a:lstStyle/>
        <a:p>
          <a:endParaRPr lang="fi-FI"/>
        </a:p>
      </dgm:t>
    </dgm:pt>
    <dgm:pt modelId="{44A78B66-7425-4ABD-A06E-CABE8854AF81}" type="sibTrans" cxnId="{FF4EB1DF-2818-478D-B8B4-5D53E34E0DD9}">
      <dgm:prSet/>
      <dgm:spPr/>
      <dgm:t>
        <a:bodyPr/>
        <a:lstStyle/>
        <a:p>
          <a:endParaRPr lang="fi-FI"/>
        </a:p>
      </dgm:t>
    </dgm:pt>
    <dgm:pt modelId="{F3771838-2F8F-4902-8E34-7480EA7CD091}">
      <dgm:prSet phldrT="[Teksti]"/>
      <dgm:spPr>
        <a:solidFill>
          <a:srgbClr val="0BAFB8"/>
        </a:solidFill>
      </dgm:spPr>
      <dgm:t>
        <a:bodyPr/>
        <a:lstStyle/>
        <a:p>
          <a:r>
            <a:rPr lang="fi-FI" dirty="0"/>
            <a:t>Auditoinnin jälkeen</a:t>
          </a:r>
        </a:p>
      </dgm:t>
    </dgm:pt>
    <dgm:pt modelId="{9EA884BF-E7E7-4A85-9C74-1CCB41EA37F8}" type="parTrans" cxnId="{A27DC801-E240-4E57-ADF9-EB571BDCC24F}">
      <dgm:prSet/>
      <dgm:spPr/>
      <dgm:t>
        <a:bodyPr/>
        <a:lstStyle/>
        <a:p>
          <a:endParaRPr lang="fi-FI"/>
        </a:p>
      </dgm:t>
    </dgm:pt>
    <dgm:pt modelId="{59ADC8E2-2795-4413-A7E9-757AC00B80C6}" type="sibTrans" cxnId="{A27DC801-E240-4E57-ADF9-EB571BDCC24F}">
      <dgm:prSet/>
      <dgm:spPr/>
      <dgm:t>
        <a:bodyPr/>
        <a:lstStyle/>
        <a:p>
          <a:endParaRPr lang="fi-FI"/>
        </a:p>
      </dgm:t>
    </dgm:pt>
    <dgm:pt modelId="{45C8AFBE-8E06-4579-8B85-6C59615A4A63}">
      <dgm:prSet phldrT="[Teksti]"/>
      <dgm:spPr>
        <a:solidFill>
          <a:srgbClr val="0BAFB8"/>
        </a:solidFill>
      </dgm:spPr>
      <dgm:t>
        <a:bodyPr/>
        <a:lstStyle/>
        <a:p>
          <a:r>
            <a:rPr lang="fi-FI" dirty="0"/>
            <a:t>Tarkentuu loppuvuonna 2021</a:t>
          </a:r>
        </a:p>
      </dgm:t>
    </dgm:pt>
    <dgm:pt modelId="{2EBFF640-2518-4887-93A5-393A6AA52FFC}" type="parTrans" cxnId="{38B53391-E72C-41E0-92F6-6964B2D40978}">
      <dgm:prSet/>
      <dgm:spPr/>
      <dgm:t>
        <a:bodyPr/>
        <a:lstStyle/>
        <a:p>
          <a:endParaRPr lang="fi-FI"/>
        </a:p>
      </dgm:t>
    </dgm:pt>
    <dgm:pt modelId="{7DF6308A-1AD0-4F8C-9D59-C0135A86FDCA}" type="sibTrans" cxnId="{38B53391-E72C-41E0-92F6-6964B2D40978}">
      <dgm:prSet/>
      <dgm:spPr/>
      <dgm:t>
        <a:bodyPr/>
        <a:lstStyle/>
        <a:p>
          <a:endParaRPr lang="fi-FI"/>
        </a:p>
      </dgm:t>
    </dgm:pt>
    <dgm:pt modelId="{5BCEBD92-E7DB-4FBA-9645-88F41AC8D65B}">
      <dgm:prSet phldrT="[Teksti]"/>
      <dgm:spPr>
        <a:solidFill>
          <a:srgbClr val="0BAFB8"/>
        </a:solidFill>
      </dgm:spPr>
      <dgm:t>
        <a:bodyPr/>
        <a:lstStyle/>
        <a:p>
          <a:r>
            <a:rPr lang="fi-FI" dirty="0"/>
            <a:t>Seura on jo lasten ja nuorten Tähtiseura, tai on jo lasten ja nuorten Tähtiseurapolulla</a:t>
          </a:r>
        </a:p>
      </dgm:t>
    </dgm:pt>
    <dgm:pt modelId="{9E676D5A-14F1-4595-81CF-A3609F1E6B19}" type="parTrans" cxnId="{9B2ACFBA-6F1F-43F0-A45A-97D4BF0581E7}">
      <dgm:prSet/>
      <dgm:spPr/>
      <dgm:t>
        <a:bodyPr/>
        <a:lstStyle/>
        <a:p>
          <a:endParaRPr lang="fi-FI"/>
        </a:p>
      </dgm:t>
    </dgm:pt>
    <dgm:pt modelId="{33F56BBF-2249-45F7-B2D7-AA3625FFDB7A}" type="sibTrans" cxnId="{9B2ACFBA-6F1F-43F0-A45A-97D4BF0581E7}">
      <dgm:prSet/>
      <dgm:spPr/>
      <dgm:t>
        <a:bodyPr/>
        <a:lstStyle/>
        <a:p>
          <a:endParaRPr lang="fi-FI"/>
        </a:p>
      </dgm:t>
    </dgm:pt>
    <dgm:pt modelId="{71BB22F7-00DB-4233-A6CE-963AC0B8DCBE}">
      <dgm:prSet phldrT="[Teksti]"/>
      <dgm:spPr>
        <a:solidFill>
          <a:srgbClr val="0BAFB8"/>
        </a:solidFill>
      </dgm:spPr>
      <dgm:t>
        <a:bodyPr/>
        <a:lstStyle/>
        <a:p>
          <a:r>
            <a:rPr lang="fi-FI" dirty="0"/>
            <a:t>Ennen auditointia seuran on saavutettava Lasten ja nuorten Tähtimerkki, mikäli tätä ei ole vielä suoritettu</a:t>
          </a:r>
        </a:p>
      </dgm:t>
    </dgm:pt>
    <dgm:pt modelId="{76193E7B-A2CF-4BFE-93F4-3082B9526F8E}" type="sibTrans" cxnId="{4BFCE964-F597-4EBE-8CCC-C043CB5F1F91}">
      <dgm:prSet/>
      <dgm:spPr/>
      <dgm:t>
        <a:bodyPr/>
        <a:lstStyle/>
        <a:p>
          <a:endParaRPr lang="fi-FI"/>
        </a:p>
      </dgm:t>
    </dgm:pt>
    <dgm:pt modelId="{357BA9C2-FE23-4713-B8D7-65B205666C9A}" type="parTrans" cxnId="{4BFCE964-F597-4EBE-8CCC-C043CB5F1F91}">
      <dgm:prSet/>
      <dgm:spPr/>
      <dgm:t>
        <a:bodyPr/>
        <a:lstStyle/>
        <a:p>
          <a:endParaRPr lang="fi-FI"/>
        </a:p>
      </dgm:t>
    </dgm:pt>
    <dgm:pt modelId="{DE22FDA9-1560-415F-8802-6723763CB6F4}">
      <dgm:prSet phldrT="[Teksti]"/>
      <dgm:spPr>
        <a:solidFill>
          <a:srgbClr val="0BAFB8"/>
        </a:solidFill>
      </dgm:spPr>
      <dgm:t>
        <a:bodyPr/>
        <a:lstStyle/>
        <a:p>
          <a:r>
            <a:rPr lang="fi-FI" dirty="0"/>
            <a:t>Seura suorittaa itsearvioinnin laatukriteeristön mukaisesti</a:t>
          </a:r>
        </a:p>
      </dgm:t>
    </dgm:pt>
    <dgm:pt modelId="{F431C339-1910-4048-A2F8-05A885B1175E}" type="parTrans" cxnId="{9120700D-D8F8-42A1-A5B5-1C189470BFBE}">
      <dgm:prSet/>
      <dgm:spPr/>
      <dgm:t>
        <a:bodyPr/>
        <a:lstStyle/>
        <a:p>
          <a:endParaRPr lang="fi-FI"/>
        </a:p>
      </dgm:t>
    </dgm:pt>
    <dgm:pt modelId="{3454229C-4161-4B3B-9940-4C8A47C68171}" type="sibTrans" cxnId="{9120700D-D8F8-42A1-A5B5-1C189470BFBE}">
      <dgm:prSet/>
      <dgm:spPr/>
      <dgm:t>
        <a:bodyPr/>
        <a:lstStyle/>
        <a:p>
          <a:endParaRPr lang="fi-FI"/>
        </a:p>
      </dgm:t>
    </dgm:pt>
    <dgm:pt modelId="{803FA759-D89F-4465-B4C4-9EA699971C57}" type="pres">
      <dgm:prSet presAssocID="{F632E74A-2D21-4188-9FB0-1329846FDA3D}" presName="outerComposite" presStyleCnt="0">
        <dgm:presLayoutVars>
          <dgm:chMax val="5"/>
          <dgm:dir/>
          <dgm:resizeHandles val="exact"/>
        </dgm:presLayoutVars>
      </dgm:prSet>
      <dgm:spPr/>
    </dgm:pt>
    <dgm:pt modelId="{061944F8-8C12-4D38-ABE6-6B6DF0F2F901}" type="pres">
      <dgm:prSet presAssocID="{F632E74A-2D21-4188-9FB0-1329846FDA3D}" presName="dummyMaxCanvas" presStyleCnt="0">
        <dgm:presLayoutVars/>
      </dgm:prSet>
      <dgm:spPr/>
    </dgm:pt>
    <dgm:pt modelId="{AF2BFFDE-3BE7-4D27-8BC3-20FDE98416C4}" type="pres">
      <dgm:prSet presAssocID="{F632E74A-2D21-4188-9FB0-1329846FDA3D}" presName="FiveNodes_1" presStyleLbl="node1" presStyleIdx="0" presStyleCnt="5">
        <dgm:presLayoutVars>
          <dgm:bulletEnabled val="1"/>
        </dgm:presLayoutVars>
      </dgm:prSet>
      <dgm:spPr/>
    </dgm:pt>
    <dgm:pt modelId="{50A9AC26-A452-475D-8E83-7BEFA1808511}" type="pres">
      <dgm:prSet presAssocID="{F632E74A-2D21-4188-9FB0-1329846FDA3D}" presName="FiveNodes_2" presStyleLbl="node1" presStyleIdx="1" presStyleCnt="5">
        <dgm:presLayoutVars>
          <dgm:bulletEnabled val="1"/>
        </dgm:presLayoutVars>
      </dgm:prSet>
      <dgm:spPr/>
    </dgm:pt>
    <dgm:pt modelId="{575F424F-912C-4C0D-8D64-F30036F9F188}" type="pres">
      <dgm:prSet presAssocID="{F632E74A-2D21-4188-9FB0-1329846FDA3D}" presName="FiveNodes_3" presStyleLbl="node1" presStyleIdx="2" presStyleCnt="5">
        <dgm:presLayoutVars>
          <dgm:bulletEnabled val="1"/>
        </dgm:presLayoutVars>
      </dgm:prSet>
      <dgm:spPr/>
    </dgm:pt>
    <dgm:pt modelId="{FD8AEDCA-04E6-405C-83DB-8BA869A4CF13}" type="pres">
      <dgm:prSet presAssocID="{F632E74A-2D21-4188-9FB0-1329846FDA3D}" presName="FiveNodes_4" presStyleLbl="node1" presStyleIdx="3" presStyleCnt="5">
        <dgm:presLayoutVars>
          <dgm:bulletEnabled val="1"/>
        </dgm:presLayoutVars>
      </dgm:prSet>
      <dgm:spPr/>
    </dgm:pt>
    <dgm:pt modelId="{45AD0D9D-9941-412D-8673-3AB8B87B47EF}" type="pres">
      <dgm:prSet presAssocID="{F632E74A-2D21-4188-9FB0-1329846FDA3D}" presName="FiveNodes_5" presStyleLbl="node1" presStyleIdx="4" presStyleCnt="5">
        <dgm:presLayoutVars>
          <dgm:bulletEnabled val="1"/>
        </dgm:presLayoutVars>
      </dgm:prSet>
      <dgm:spPr/>
    </dgm:pt>
    <dgm:pt modelId="{75C50416-C174-4B19-BB1E-BF8921235AFE}" type="pres">
      <dgm:prSet presAssocID="{F632E74A-2D21-4188-9FB0-1329846FDA3D}" presName="FiveConn_1-2" presStyleLbl="fgAccFollowNode1" presStyleIdx="0" presStyleCnt="4">
        <dgm:presLayoutVars>
          <dgm:bulletEnabled val="1"/>
        </dgm:presLayoutVars>
      </dgm:prSet>
      <dgm:spPr/>
    </dgm:pt>
    <dgm:pt modelId="{5F99C9E1-5FEC-44C0-A889-A6B9D2DAAEAF}" type="pres">
      <dgm:prSet presAssocID="{F632E74A-2D21-4188-9FB0-1329846FDA3D}" presName="FiveConn_2-3" presStyleLbl="fgAccFollowNode1" presStyleIdx="1" presStyleCnt="4">
        <dgm:presLayoutVars>
          <dgm:bulletEnabled val="1"/>
        </dgm:presLayoutVars>
      </dgm:prSet>
      <dgm:spPr/>
    </dgm:pt>
    <dgm:pt modelId="{B78DD64A-712F-45C5-B8EF-3ADEF8C0F445}" type="pres">
      <dgm:prSet presAssocID="{F632E74A-2D21-4188-9FB0-1329846FDA3D}" presName="FiveConn_3-4" presStyleLbl="fgAccFollowNode1" presStyleIdx="2" presStyleCnt="4">
        <dgm:presLayoutVars>
          <dgm:bulletEnabled val="1"/>
        </dgm:presLayoutVars>
      </dgm:prSet>
      <dgm:spPr/>
    </dgm:pt>
    <dgm:pt modelId="{284E494C-4298-45EF-983A-0F08CF66A744}" type="pres">
      <dgm:prSet presAssocID="{F632E74A-2D21-4188-9FB0-1329846FDA3D}" presName="FiveConn_4-5" presStyleLbl="fgAccFollowNode1" presStyleIdx="3" presStyleCnt="4">
        <dgm:presLayoutVars>
          <dgm:bulletEnabled val="1"/>
        </dgm:presLayoutVars>
      </dgm:prSet>
      <dgm:spPr/>
    </dgm:pt>
    <dgm:pt modelId="{1913BFE9-5454-43D5-B599-EC3038BA3DA1}" type="pres">
      <dgm:prSet presAssocID="{F632E74A-2D21-4188-9FB0-1329846FDA3D}" presName="FiveNodes_1_text" presStyleLbl="node1" presStyleIdx="4" presStyleCnt="5">
        <dgm:presLayoutVars>
          <dgm:bulletEnabled val="1"/>
        </dgm:presLayoutVars>
      </dgm:prSet>
      <dgm:spPr/>
    </dgm:pt>
    <dgm:pt modelId="{F1B14BBA-964D-476F-81A0-3ADF4EA03149}" type="pres">
      <dgm:prSet presAssocID="{F632E74A-2D21-4188-9FB0-1329846FDA3D}" presName="FiveNodes_2_text" presStyleLbl="node1" presStyleIdx="4" presStyleCnt="5">
        <dgm:presLayoutVars>
          <dgm:bulletEnabled val="1"/>
        </dgm:presLayoutVars>
      </dgm:prSet>
      <dgm:spPr/>
    </dgm:pt>
    <dgm:pt modelId="{B2BFD5AA-1E1A-4BD6-A1FC-F246711D3672}" type="pres">
      <dgm:prSet presAssocID="{F632E74A-2D21-4188-9FB0-1329846FDA3D}" presName="FiveNodes_3_text" presStyleLbl="node1" presStyleIdx="4" presStyleCnt="5">
        <dgm:presLayoutVars>
          <dgm:bulletEnabled val="1"/>
        </dgm:presLayoutVars>
      </dgm:prSet>
      <dgm:spPr/>
    </dgm:pt>
    <dgm:pt modelId="{6B3D3F48-488E-4F53-81E4-AB205E17A179}" type="pres">
      <dgm:prSet presAssocID="{F632E74A-2D21-4188-9FB0-1329846FDA3D}" presName="FiveNodes_4_text" presStyleLbl="node1" presStyleIdx="4" presStyleCnt="5">
        <dgm:presLayoutVars>
          <dgm:bulletEnabled val="1"/>
        </dgm:presLayoutVars>
      </dgm:prSet>
      <dgm:spPr/>
    </dgm:pt>
    <dgm:pt modelId="{3A8FB94C-C6C2-480C-80D8-C8B6C025316E}" type="pres">
      <dgm:prSet presAssocID="{F632E74A-2D21-4188-9FB0-1329846FDA3D}" presName="FiveNodes_5_text" presStyleLbl="node1" presStyleIdx="4" presStyleCnt="5">
        <dgm:presLayoutVars>
          <dgm:bulletEnabled val="1"/>
        </dgm:presLayoutVars>
      </dgm:prSet>
      <dgm:spPr/>
    </dgm:pt>
  </dgm:ptLst>
  <dgm:cxnLst>
    <dgm:cxn modelId="{A27DC801-E240-4E57-ADF9-EB571BDCC24F}" srcId="{F632E74A-2D21-4188-9FB0-1329846FDA3D}" destId="{F3771838-2F8F-4902-8E34-7480EA7CD091}" srcOrd="4" destOrd="0" parTransId="{9EA884BF-E7E7-4A85-9C74-1CCB41EA37F8}" sibTransId="{59ADC8E2-2795-4413-A7E9-757AC00B80C6}"/>
    <dgm:cxn modelId="{52E91408-A9A4-4C63-900C-FB03EAA45747}" type="presOf" srcId="{65FA833A-8ABA-4E22-A575-76DFC319835C}" destId="{6B3D3F48-488E-4F53-81E4-AB205E17A179}" srcOrd="1" destOrd="0" presId="urn:microsoft.com/office/officeart/2005/8/layout/vProcess5"/>
    <dgm:cxn modelId="{9A8A790C-FC44-4345-A97E-E34F27FEB2C5}" type="presOf" srcId="{2ACCB309-EA7B-4213-9560-8BA595D6A0D8}" destId="{6B3D3F48-488E-4F53-81E4-AB205E17A179}" srcOrd="1" destOrd="1" presId="urn:microsoft.com/office/officeart/2005/8/layout/vProcess5"/>
    <dgm:cxn modelId="{9120700D-D8F8-42A1-A5B5-1C189470BFBE}" srcId="{9EEE3AB7-491A-4E8E-A7D1-F45B486B3FFB}" destId="{DE22FDA9-1560-415F-8802-6723763CB6F4}" srcOrd="0" destOrd="0" parTransId="{F431C339-1910-4048-A2F8-05A885B1175E}" sibTransId="{3454229C-4161-4B3B-9940-4C8A47C68171}"/>
    <dgm:cxn modelId="{02414E17-F86D-4AC0-AB2D-09272F6E4DA5}" type="presOf" srcId="{95F23312-939C-400A-90E6-D2D1A81F5896}" destId="{AF2BFFDE-3BE7-4D27-8BC3-20FDE98416C4}" srcOrd="0" destOrd="0" presId="urn:microsoft.com/office/officeart/2005/8/layout/vProcess5"/>
    <dgm:cxn modelId="{E7FD8F1B-EA30-4907-97BF-04DFD9377008}" srcId="{F632E74A-2D21-4188-9FB0-1329846FDA3D}" destId="{95F23312-939C-400A-90E6-D2D1A81F5896}" srcOrd="0" destOrd="0" parTransId="{3DCE33F3-7E28-4EF3-BA4F-87267D7277B2}" sibTransId="{DCC3146F-D81C-4A66-8064-550C8AE5B9A5}"/>
    <dgm:cxn modelId="{1C0F5B1F-B736-4B9B-95FB-73DDE003D7A5}" type="presOf" srcId="{95F23312-939C-400A-90E6-D2D1A81F5896}" destId="{1913BFE9-5454-43D5-B599-EC3038BA3DA1}" srcOrd="1" destOrd="0" presId="urn:microsoft.com/office/officeart/2005/8/layout/vProcess5"/>
    <dgm:cxn modelId="{F66E8720-B9FB-44E5-B9FC-F33DD5FDFF12}" type="presOf" srcId="{F632E74A-2D21-4188-9FB0-1329846FDA3D}" destId="{803FA759-D89F-4465-B4C4-9EA699971C57}" srcOrd="0" destOrd="0" presId="urn:microsoft.com/office/officeart/2005/8/layout/vProcess5"/>
    <dgm:cxn modelId="{55EDE320-1FE6-4CFD-8B6F-C4C8E699FD74}" type="presOf" srcId="{89C545CA-D460-46CD-86C0-47A44A71E417}" destId="{5F99C9E1-5FEC-44C0-A889-A6B9D2DAAEAF}" srcOrd="0" destOrd="0" presId="urn:microsoft.com/office/officeart/2005/8/layout/vProcess5"/>
    <dgm:cxn modelId="{83E1BA22-B064-4E00-B849-20BEEA4CF110}" srcId="{F632E74A-2D21-4188-9FB0-1329846FDA3D}" destId="{9EEE3AB7-491A-4E8E-A7D1-F45B486B3FFB}" srcOrd="2" destOrd="0" parTransId="{70717942-CF17-4B44-8343-7AD76AA2D893}" sibTransId="{B6A4F616-547A-42E3-8F18-1099B74CBCB3}"/>
    <dgm:cxn modelId="{866AAD2C-C9A2-44EC-B581-A6727326D9F6}" type="presOf" srcId="{87B8F3A8-5D64-4B12-B798-8A99B7075115}" destId="{F1B14BBA-964D-476F-81A0-3ADF4EA03149}" srcOrd="1" destOrd="1" presId="urn:microsoft.com/office/officeart/2005/8/layout/vProcess5"/>
    <dgm:cxn modelId="{B5959130-0AB7-4A01-B422-A17D7F9D2221}" type="presOf" srcId="{DCC3146F-D81C-4A66-8064-550C8AE5B9A5}" destId="{75C50416-C174-4B19-BB1E-BF8921235AFE}" srcOrd="0" destOrd="0" presId="urn:microsoft.com/office/officeart/2005/8/layout/vProcess5"/>
    <dgm:cxn modelId="{88F08231-A3AE-408D-B6F6-07F9F2E57081}" type="presOf" srcId="{9EEE3AB7-491A-4E8E-A7D1-F45B486B3FFB}" destId="{575F424F-912C-4C0D-8D64-F30036F9F188}" srcOrd="0" destOrd="0" presId="urn:microsoft.com/office/officeart/2005/8/layout/vProcess5"/>
    <dgm:cxn modelId="{EF019339-919B-4199-B3D0-CC3B11D9A856}" type="presOf" srcId="{5BCEBD92-E7DB-4FBA-9645-88F41AC8D65B}" destId="{50A9AC26-A452-475D-8E83-7BEFA1808511}" srcOrd="0" destOrd="2" presId="urn:microsoft.com/office/officeart/2005/8/layout/vProcess5"/>
    <dgm:cxn modelId="{4BFCE964-F597-4EBE-8CCC-C043CB5F1F91}" srcId="{9EEE3AB7-491A-4E8E-A7D1-F45B486B3FFB}" destId="{71BB22F7-00DB-4233-A6CE-963AC0B8DCBE}" srcOrd="1" destOrd="0" parTransId="{357BA9C2-FE23-4713-B8D7-65B205666C9A}" sibTransId="{76193E7B-A2CF-4BFE-93F4-3082B9526F8E}"/>
    <dgm:cxn modelId="{18847145-6C09-4591-AFAA-2A26743CD22D}" srcId="{1E679595-A5EB-4C60-8B69-82B8AC937151}" destId="{87B8F3A8-5D64-4B12-B798-8A99B7075115}" srcOrd="0" destOrd="0" parTransId="{A6CFD8A1-8C90-4EF1-9AA8-3E49E842D3FD}" sibTransId="{EB87EBAF-98E9-49DD-B874-F953F30D9828}"/>
    <dgm:cxn modelId="{63858148-1458-4F1D-89EF-64602909AF30}" type="presOf" srcId="{5BCEBD92-E7DB-4FBA-9645-88F41AC8D65B}" destId="{F1B14BBA-964D-476F-81A0-3ADF4EA03149}" srcOrd="1" destOrd="2" presId="urn:microsoft.com/office/officeart/2005/8/layout/vProcess5"/>
    <dgm:cxn modelId="{2404564D-F544-4B75-B2E6-A08DA5C5E9B5}" type="presOf" srcId="{45C8AFBE-8E06-4579-8B85-6C59615A4A63}" destId="{3A8FB94C-C6C2-480C-80D8-C8B6C025316E}" srcOrd="1" destOrd="1" presId="urn:microsoft.com/office/officeart/2005/8/layout/vProcess5"/>
    <dgm:cxn modelId="{52C9A750-BF2D-4F98-84B6-A5439AF0AE59}" type="presOf" srcId="{F3771838-2F8F-4902-8E34-7480EA7CD091}" destId="{3A8FB94C-C6C2-480C-80D8-C8B6C025316E}" srcOrd="1" destOrd="0" presId="urn:microsoft.com/office/officeart/2005/8/layout/vProcess5"/>
    <dgm:cxn modelId="{FF91E552-81D7-40BE-BDDF-518EAF86EAAD}" type="presOf" srcId="{1E679595-A5EB-4C60-8B69-82B8AC937151}" destId="{50A9AC26-A452-475D-8E83-7BEFA1808511}" srcOrd="0" destOrd="0" presId="urn:microsoft.com/office/officeart/2005/8/layout/vProcess5"/>
    <dgm:cxn modelId="{EE4E5274-2735-4056-9570-A555BC759225}" type="presOf" srcId="{8E31ABE2-6573-493C-8815-8829F09588CD}" destId="{1913BFE9-5454-43D5-B599-EC3038BA3DA1}" srcOrd="1" destOrd="1" presId="urn:microsoft.com/office/officeart/2005/8/layout/vProcess5"/>
    <dgm:cxn modelId="{21A3817A-556C-4E98-81A3-0B26EED4F85D}" type="presOf" srcId="{65FA833A-8ABA-4E22-A575-76DFC319835C}" destId="{FD8AEDCA-04E6-405C-83DB-8BA869A4CF13}" srcOrd="0" destOrd="0" presId="urn:microsoft.com/office/officeart/2005/8/layout/vProcess5"/>
    <dgm:cxn modelId="{C6EBDC80-F4C7-4EDB-9D85-1B7768D9EA9A}" type="presOf" srcId="{DE22FDA9-1560-415F-8802-6723763CB6F4}" destId="{B2BFD5AA-1E1A-4BD6-A1FC-F246711D3672}" srcOrd="1" destOrd="1" presId="urn:microsoft.com/office/officeart/2005/8/layout/vProcess5"/>
    <dgm:cxn modelId="{2735E683-D464-41CB-845D-6F524239BA16}" type="presOf" srcId="{71BB22F7-00DB-4233-A6CE-963AC0B8DCBE}" destId="{575F424F-912C-4C0D-8D64-F30036F9F188}" srcOrd="0" destOrd="2" presId="urn:microsoft.com/office/officeart/2005/8/layout/vProcess5"/>
    <dgm:cxn modelId="{5537D589-2ECE-4CA3-AC83-0840689CED0F}" type="presOf" srcId="{B6A4F616-547A-42E3-8F18-1099B74CBCB3}" destId="{B78DD64A-712F-45C5-B8EF-3ADEF8C0F445}" srcOrd="0" destOrd="0" presId="urn:microsoft.com/office/officeart/2005/8/layout/vProcess5"/>
    <dgm:cxn modelId="{1514C58A-DD23-41C5-828D-C87365C61317}" type="presOf" srcId="{9EEE3AB7-491A-4E8E-A7D1-F45B486B3FFB}" destId="{B2BFD5AA-1E1A-4BD6-A1FC-F246711D3672}" srcOrd="1" destOrd="0" presId="urn:microsoft.com/office/officeart/2005/8/layout/vProcess5"/>
    <dgm:cxn modelId="{38B53391-E72C-41E0-92F6-6964B2D40978}" srcId="{F3771838-2F8F-4902-8E34-7480EA7CD091}" destId="{45C8AFBE-8E06-4579-8B85-6C59615A4A63}" srcOrd="0" destOrd="0" parTransId="{2EBFF640-2518-4887-93A5-393A6AA52FFC}" sibTransId="{7DF6308A-1AD0-4F8C-9D59-C0135A86FDCA}"/>
    <dgm:cxn modelId="{A2F7BA9F-F750-4CF7-9D35-D7F3AA4DF1F0}" type="presOf" srcId="{87B8F3A8-5D64-4B12-B798-8A99B7075115}" destId="{50A9AC26-A452-475D-8E83-7BEFA1808511}" srcOrd="0" destOrd="1" presId="urn:microsoft.com/office/officeart/2005/8/layout/vProcess5"/>
    <dgm:cxn modelId="{63DC1BA3-D0A2-4FD1-B790-9C2EBA97963C}" srcId="{F632E74A-2D21-4188-9FB0-1329846FDA3D}" destId="{65FA833A-8ABA-4E22-A575-76DFC319835C}" srcOrd="3" destOrd="0" parTransId="{EE060F1C-1114-484E-B034-79D4C24C1D82}" sibTransId="{A4DAB5FD-C4A6-40A9-82DA-6E8362BBD4D1}"/>
    <dgm:cxn modelId="{9DAC46AC-9EF2-4325-BA51-2A57B7858DDB}" type="presOf" srcId="{A4DAB5FD-C4A6-40A9-82DA-6E8362BBD4D1}" destId="{284E494C-4298-45EF-983A-0F08CF66A744}" srcOrd="0" destOrd="0" presId="urn:microsoft.com/office/officeart/2005/8/layout/vProcess5"/>
    <dgm:cxn modelId="{9B2ACFBA-6F1F-43F0-A45A-97D4BF0581E7}" srcId="{1E679595-A5EB-4C60-8B69-82B8AC937151}" destId="{5BCEBD92-E7DB-4FBA-9645-88F41AC8D65B}" srcOrd="1" destOrd="0" parTransId="{9E676D5A-14F1-4595-81CF-A3609F1E6B19}" sibTransId="{33F56BBF-2249-45F7-B2D7-AA3625FFDB7A}"/>
    <dgm:cxn modelId="{87770BBC-62A1-4629-89EF-E88A25C925EC}" type="presOf" srcId="{71BB22F7-00DB-4233-A6CE-963AC0B8DCBE}" destId="{B2BFD5AA-1E1A-4BD6-A1FC-F246711D3672}" srcOrd="1" destOrd="2" presId="urn:microsoft.com/office/officeart/2005/8/layout/vProcess5"/>
    <dgm:cxn modelId="{1DB793C0-09BF-4633-95AB-19639804321B}" type="presOf" srcId="{DE22FDA9-1560-415F-8802-6723763CB6F4}" destId="{575F424F-912C-4C0D-8D64-F30036F9F188}" srcOrd="0" destOrd="1" presId="urn:microsoft.com/office/officeart/2005/8/layout/vProcess5"/>
    <dgm:cxn modelId="{32EDA9C0-3BD2-44FE-A6F6-6E1AABF0C26F}" type="presOf" srcId="{45C8AFBE-8E06-4579-8B85-6C59615A4A63}" destId="{45AD0D9D-9941-412D-8673-3AB8B87B47EF}" srcOrd="0" destOrd="1" presId="urn:microsoft.com/office/officeart/2005/8/layout/vProcess5"/>
    <dgm:cxn modelId="{D7464DD6-084D-49A9-BE67-B340DDD1E374}" type="presOf" srcId="{1E679595-A5EB-4C60-8B69-82B8AC937151}" destId="{F1B14BBA-964D-476F-81A0-3ADF4EA03149}" srcOrd="1" destOrd="0" presId="urn:microsoft.com/office/officeart/2005/8/layout/vProcess5"/>
    <dgm:cxn modelId="{FF4EB1DF-2818-478D-B8B4-5D53E34E0DD9}" srcId="{65FA833A-8ABA-4E22-A575-76DFC319835C}" destId="{2ACCB309-EA7B-4213-9560-8BA595D6A0D8}" srcOrd="0" destOrd="0" parTransId="{BE2C2D65-E453-402C-9F9D-62FB0BF10DD0}" sibTransId="{44A78B66-7425-4ABD-A06E-CABE8854AF81}"/>
    <dgm:cxn modelId="{3525E8E6-6B37-4909-B74D-9463481E158C}" type="presOf" srcId="{2ACCB309-EA7B-4213-9560-8BA595D6A0D8}" destId="{FD8AEDCA-04E6-405C-83DB-8BA869A4CF13}" srcOrd="0" destOrd="1" presId="urn:microsoft.com/office/officeart/2005/8/layout/vProcess5"/>
    <dgm:cxn modelId="{E5603DEB-25CD-4850-A56F-41294ECE90F6}" type="presOf" srcId="{F3771838-2F8F-4902-8E34-7480EA7CD091}" destId="{45AD0D9D-9941-412D-8673-3AB8B87B47EF}" srcOrd="0" destOrd="0" presId="urn:microsoft.com/office/officeart/2005/8/layout/vProcess5"/>
    <dgm:cxn modelId="{7617E3EE-5DC9-4FC2-B94B-D0BB7A1D6FE5}" srcId="{95F23312-939C-400A-90E6-D2D1A81F5896}" destId="{8E31ABE2-6573-493C-8815-8829F09588CD}" srcOrd="0" destOrd="0" parTransId="{D4558DBF-B07B-4328-B522-D709F21C02AB}" sibTransId="{43FD3AEC-81A6-4FDE-9DDB-AEEF75600764}"/>
    <dgm:cxn modelId="{13B964F3-F5A6-4DEB-8DBD-D4C04A291A23}" type="presOf" srcId="{8E31ABE2-6573-493C-8815-8829F09588CD}" destId="{AF2BFFDE-3BE7-4D27-8BC3-20FDE98416C4}" srcOrd="0" destOrd="1" presId="urn:microsoft.com/office/officeart/2005/8/layout/vProcess5"/>
    <dgm:cxn modelId="{201331FA-1727-4CEE-A3A8-1BA9601CFF20}" srcId="{F632E74A-2D21-4188-9FB0-1329846FDA3D}" destId="{1E679595-A5EB-4C60-8B69-82B8AC937151}" srcOrd="1" destOrd="0" parTransId="{EFDE7D29-53BF-4705-B0C0-96086AECF8E1}" sibTransId="{89C545CA-D460-46CD-86C0-47A44A71E417}"/>
    <dgm:cxn modelId="{2EA0DF14-AB77-440A-A5F0-8D5A9EEBDBFE}" type="presParOf" srcId="{803FA759-D89F-4465-B4C4-9EA699971C57}" destId="{061944F8-8C12-4D38-ABE6-6B6DF0F2F901}" srcOrd="0" destOrd="0" presId="urn:microsoft.com/office/officeart/2005/8/layout/vProcess5"/>
    <dgm:cxn modelId="{F1A086CE-70E5-440D-9E0D-A58236651774}" type="presParOf" srcId="{803FA759-D89F-4465-B4C4-9EA699971C57}" destId="{AF2BFFDE-3BE7-4D27-8BC3-20FDE98416C4}" srcOrd="1" destOrd="0" presId="urn:microsoft.com/office/officeart/2005/8/layout/vProcess5"/>
    <dgm:cxn modelId="{0B2CD239-E44F-46E5-9E59-C70BE41793A5}" type="presParOf" srcId="{803FA759-D89F-4465-B4C4-9EA699971C57}" destId="{50A9AC26-A452-475D-8E83-7BEFA1808511}" srcOrd="2" destOrd="0" presId="urn:microsoft.com/office/officeart/2005/8/layout/vProcess5"/>
    <dgm:cxn modelId="{0CBF8F50-6C7D-41CF-A93E-3C3BF102C923}" type="presParOf" srcId="{803FA759-D89F-4465-B4C4-9EA699971C57}" destId="{575F424F-912C-4C0D-8D64-F30036F9F188}" srcOrd="3" destOrd="0" presId="urn:microsoft.com/office/officeart/2005/8/layout/vProcess5"/>
    <dgm:cxn modelId="{B7E7B0AC-3B90-4886-BE00-CDA3480460D0}" type="presParOf" srcId="{803FA759-D89F-4465-B4C4-9EA699971C57}" destId="{FD8AEDCA-04E6-405C-83DB-8BA869A4CF13}" srcOrd="4" destOrd="0" presId="urn:microsoft.com/office/officeart/2005/8/layout/vProcess5"/>
    <dgm:cxn modelId="{53C3F207-DF7A-4989-B17C-301CC8F0F03C}" type="presParOf" srcId="{803FA759-D89F-4465-B4C4-9EA699971C57}" destId="{45AD0D9D-9941-412D-8673-3AB8B87B47EF}" srcOrd="5" destOrd="0" presId="urn:microsoft.com/office/officeart/2005/8/layout/vProcess5"/>
    <dgm:cxn modelId="{F4DD8CDC-E3D0-4507-86D8-3B4C649D6D9B}" type="presParOf" srcId="{803FA759-D89F-4465-B4C4-9EA699971C57}" destId="{75C50416-C174-4B19-BB1E-BF8921235AFE}" srcOrd="6" destOrd="0" presId="urn:microsoft.com/office/officeart/2005/8/layout/vProcess5"/>
    <dgm:cxn modelId="{9FB61391-ECF8-47D0-8EB1-71298324C6B6}" type="presParOf" srcId="{803FA759-D89F-4465-B4C4-9EA699971C57}" destId="{5F99C9E1-5FEC-44C0-A889-A6B9D2DAAEAF}" srcOrd="7" destOrd="0" presId="urn:microsoft.com/office/officeart/2005/8/layout/vProcess5"/>
    <dgm:cxn modelId="{ACDFBC71-52AF-44F6-901B-FD3199ADCDA6}" type="presParOf" srcId="{803FA759-D89F-4465-B4C4-9EA699971C57}" destId="{B78DD64A-712F-45C5-B8EF-3ADEF8C0F445}" srcOrd="8" destOrd="0" presId="urn:microsoft.com/office/officeart/2005/8/layout/vProcess5"/>
    <dgm:cxn modelId="{D2C14DD2-5D16-46F0-94E1-3E0C0CBCF791}" type="presParOf" srcId="{803FA759-D89F-4465-B4C4-9EA699971C57}" destId="{284E494C-4298-45EF-983A-0F08CF66A744}" srcOrd="9" destOrd="0" presId="urn:microsoft.com/office/officeart/2005/8/layout/vProcess5"/>
    <dgm:cxn modelId="{C29F50E6-6CFE-4739-BDCB-7B426CEAB946}" type="presParOf" srcId="{803FA759-D89F-4465-B4C4-9EA699971C57}" destId="{1913BFE9-5454-43D5-B599-EC3038BA3DA1}" srcOrd="10" destOrd="0" presId="urn:microsoft.com/office/officeart/2005/8/layout/vProcess5"/>
    <dgm:cxn modelId="{03AC8A05-8407-4D24-AC68-17F2C93BE56B}" type="presParOf" srcId="{803FA759-D89F-4465-B4C4-9EA699971C57}" destId="{F1B14BBA-964D-476F-81A0-3ADF4EA03149}" srcOrd="11" destOrd="0" presId="urn:microsoft.com/office/officeart/2005/8/layout/vProcess5"/>
    <dgm:cxn modelId="{AFBAF267-1B21-462F-9E3D-C69F72E3C19D}" type="presParOf" srcId="{803FA759-D89F-4465-B4C4-9EA699971C57}" destId="{B2BFD5AA-1E1A-4BD6-A1FC-F246711D3672}" srcOrd="12" destOrd="0" presId="urn:microsoft.com/office/officeart/2005/8/layout/vProcess5"/>
    <dgm:cxn modelId="{C8C4BDC8-BBFA-47C8-B4DB-5425824A5B09}" type="presParOf" srcId="{803FA759-D89F-4465-B4C4-9EA699971C57}" destId="{6B3D3F48-488E-4F53-81E4-AB205E17A179}" srcOrd="13" destOrd="0" presId="urn:microsoft.com/office/officeart/2005/8/layout/vProcess5"/>
    <dgm:cxn modelId="{BEA38BCE-64F1-470E-8B31-0D1D7CF2AF4B}" type="presParOf" srcId="{803FA759-D89F-4465-B4C4-9EA699971C57}" destId="{3A8FB94C-C6C2-480C-80D8-C8B6C025316E}" srcOrd="14" destOrd="0" presId="urn:microsoft.com/office/officeart/2005/8/layout/vProcess5"/>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EBF08A2-DD9A-41E9-B495-36A68D957E3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A1F8B978-3DA9-40C9-BAAD-38DB32C864F8}">
      <dgm:prSet custT="1"/>
      <dgm:spPr>
        <a:solidFill>
          <a:srgbClr val="0BAFB8"/>
        </a:solidFill>
      </dgm:spPr>
      <dgm:t>
        <a:bodyPr/>
        <a:lstStyle/>
        <a:p>
          <a:r>
            <a:rPr lang="fi-FI" sz="4400" dirty="0"/>
            <a:t>Johtaminen</a:t>
          </a:r>
          <a:endParaRPr lang="en-US" sz="4400" dirty="0"/>
        </a:p>
      </dgm:t>
    </dgm:pt>
    <dgm:pt modelId="{14AB0009-0A96-4EBB-8F16-AAF366EC6E82}" type="parTrans" cxnId="{4A6A5747-278E-4360-A7C4-0594DB4D6E19}">
      <dgm:prSet/>
      <dgm:spPr/>
      <dgm:t>
        <a:bodyPr/>
        <a:lstStyle/>
        <a:p>
          <a:endParaRPr lang="en-US" sz="1200"/>
        </a:p>
      </dgm:t>
    </dgm:pt>
    <dgm:pt modelId="{92D02419-9D2F-4384-B30E-D4DC897610A6}" type="sibTrans" cxnId="{4A6A5747-278E-4360-A7C4-0594DB4D6E19}">
      <dgm:prSet/>
      <dgm:spPr/>
      <dgm:t>
        <a:bodyPr/>
        <a:lstStyle/>
        <a:p>
          <a:endParaRPr lang="en-US" sz="1200"/>
        </a:p>
      </dgm:t>
    </dgm:pt>
    <dgm:pt modelId="{7B409259-BF44-4959-8D03-A7DD772FDF84}">
      <dgm:prSet custT="1"/>
      <dgm:spPr>
        <a:solidFill>
          <a:srgbClr val="0BAFB8"/>
        </a:solidFill>
      </dgm:spPr>
      <dgm:t>
        <a:bodyPr/>
        <a:lstStyle/>
        <a:p>
          <a:r>
            <a:rPr lang="fi-FI" sz="4400"/>
            <a:t>Hallinto</a:t>
          </a:r>
          <a:endParaRPr lang="en-US" sz="4400"/>
        </a:p>
      </dgm:t>
    </dgm:pt>
    <dgm:pt modelId="{848B1E41-9B28-4C67-8ABD-E9AA87A67039}" type="parTrans" cxnId="{E484DCAD-C5A7-4B15-852F-273C41E558DD}">
      <dgm:prSet/>
      <dgm:spPr/>
      <dgm:t>
        <a:bodyPr/>
        <a:lstStyle/>
        <a:p>
          <a:endParaRPr lang="en-US" sz="1200"/>
        </a:p>
      </dgm:t>
    </dgm:pt>
    <dgm:pt modelId="{38F2EBC0-E164-4C7D-99FA-29949DB44847}" type="sibTrans" cxnId="{E484DCAD-C5A7-4B15-852F-273C41E558DD}">
      <dgm:prSet/>
      <dgm:spPr/>
      <dgm:t>
        <a:bodyPr/>
        <a:lstStyle/>
        <a:p>
          <a:endParaRPr lang="en-US" sz="1200"/>
        </a:p>
      </dgm:t>
    </dgm:pt>
    <dgm:pt modelId="{CD0D6428-BB4F-492E-A9F5-F13ECE5DF85E}" type="pres">
      <dgm:prSet presAssocID="{BEBF08A2-DD9A-41E9-B495-36A68D957E3C}" presName="diagram" presStyleCnt="0">
        <dgm:presLayoutVars>
          <dgm:dir/>
          <dgm:resizeHandles val="exact"/>
        </dgm:presLayoutVars>
      </dgm:prSet>
      <dgm:spPr/>
    </dgm:pt>
    <dgm:pt modelId="{69033A51-E626-4992-B899-E02582F820AF}" type="pres">
      <dgm:prSet presAssocID="{A1F8B978-3DA9-40C9-BAAD-38DB32C864F8}" presName="node" presStyleLbl="node1" presStyleIdx="0" presStyleCnt="2">
        <dgm:presLayoutVars>
          <dgm:bulletEnabled val="1"/>
        </dgm:presLayoutVars>
      </dgm:prSet>
      <dgm:spPr/>
    </dgm:pt>
    <dgm:pt modelId="{F5E4AE52-CB94-4693-B2D6-AF14D71DE57C}" type="pres">
      <dgm:prSet presAssocID="{92D02419-9D2F-4384-B30E-D4DC897610A6}" presName="sibTrans" presStyleCnt="0"/>
      <dgm:spPr/>
    </dgm:pt>
    <dgm:pt modelId="{BAA7854B-7B1B-42AF-82E7-8B8C085E657F}" type="pres">
      <dgm:prSet presAssocID="{7B409259-BF44-4959-8D03-A7DD772FDF84}" presName="node" presStyleLbl="node1" presStyleIdx="1" presStyleCnt="2">
        <dgm:presLayoutVars>
          <dgm:bulletEnabled val="1"/>
        </dgm:presLayoutVars>
      </dgm:prSet>
      <dgm:spPr/>
    </dgm:pt>
  </dgm:ptLst>
  <dgm:cxnLst>
    <dgm:cxn modelId="{4A6A5747-278E-4360-A7C4-0594DB4D6E19}" srcId="{BEBF08A2-DD9A-41E9-B495-36A68D957E3C}" destId="{A1F8B978-3DA9-40C9-BAAD-38DB32C864F8}" srcOrd="0" destOrd="0" parTransId="{14AB0009-0A96-4EBB-8F16-AAF366EC6E82}" sibTransId="{92D02419-9D2F-4384-B30E-D4DC897610A6}"/>
    <dgm:cxn modelId="{980DDFA7-FCB8-4B7A-9FB4-D43D6BD69DEC}" type="presOf" srcId="{7B409259-BF44-4959-8D03-A7DD772FDF84}" destId="{BAA7854B-7B1B-42AF-82E7-8B8C085E657F}" srcOrd="0" destOrd="0" presId="urn:microsoft.com/office/officeart/2005/8/layout/default"/>
    <dgm:cxn modelId="{FB724EA9-4529-4466-8563-1F7A257F8288}" type="presOf" srcId="{A1F8B978-3DA9-40C9-BAAD-38DB32C864F8}" destId="{69033A51-E626-4992-B899-E02582F820AF}" srcOrd="0" destOrd="0" presId="urn:microsoft.com/office/officeart/2005/8/layout/default"/>
    <dgm:cxn modelId="{E484DCAD-C5A7-4B15-852F-273C41E558DD}" srcId="{BEBF08A2-DD9A-41E9-B495-36A68D957E3C}" destId="{7B409259-BF44-4959-8D03-A7DD772FDF84}" srcOrd="1" destOrd="0" parTransId="{848B1E41-9B28-4C67-8ABD-E9AA87A67039}" sibTransId="{38F2EBC0-E164-4C7D-99FA-29949DB44847}"/>
    <dgm:cxn modelId="{DD0F26D6-B3BB-424D-9ACE-09C24CB79D82}" type="presOf" srcId="{BEBF08A2-DD9A-41E9-B495-36A68D957E3C}" destId="{CD0D6428-BB4F-492E-A9F5-F13ECE5DF85E}" srcOrd="0" destOrd="0" presId="urn:microsoft.com/office/officeart/2005/8/layout/default"/>
    <dgm:cxn modelId="{AC6B8A54-FC71-483E-8F67-B1601EA1B979}" type="presParOf" srcId="{CD0D6428-BB4F-492E-A9F5-F13ECE5DF85E}" destId="{69033A51-E626-4992-B899-E02582F820AF}" srcOrd="0" destOrd="0" presId="urn:microsoft.com/office/officeart/2005/8/layout/default"/>
    <dgm:cxn modelId="{4B473065-0B95-43B4-B0F2-78AC52B1E590}" type="presParOf" srcId="{CD0D6428-BB4F-492E-A9F5-F13ECE5DF85E}" destId="{F5E4AE52-CB94-4693-B2D6-AF14D71DE57C}" srcOrd="1" destOrd="0" presId="urn:microsoft.com/office/officeart/2005/8/layout/default"/>
    <dgm:cxn modelId="{601A4C14-9591-4E59-B1AF-C86F30D27243}" type="presParOf" srcId="{CD0D6428-BB4F-492E-A9F5-F13ECE5DF85E}" destId="{BAA7854B-7B1B-42AF-82E7-8B8C085E657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FF6DFD-AE43-43E6-ABA8-CC6D79D0699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i-FI"/>
        </a:p>
      </dgm:t>
    </dgm:pt>
    <dgm:pt modelId="{928836CA-1047-4765-9B4E-0A745809FA48}">
      <dgm:prSet phldrT="[Teksti]"/>
      <dgm:spPr>
        <a:solidFill>
          <a:srgbClr val="179AA1"/>
        </a:solidFill>
      </dgm:spPr>
      <dgm:t>
        <a:bodyPr/>
        <a:lstStyle/>
        <a:p>
          <a:r>
            <a:rPr lang="fi-FI" dirty="0"/>
            <a:t>Valmennuskäytännöt</a:t>
          </a:r>
        </a:p>
      </dgm:t>
    </dgm:pt>
    <dgm:pt modelId="{4BAC70B9-9DC4-45EE-994E-6068143EF028}" type="parTrans" cxnId="{07453578-B557-41EA-AB19-3AEB2661212C}">
      <dgm:prSet/>
      <dgm:spPr/>
      <dgm:t>
        <a:bodyPr/>
        <a:lstStyle/>
        <a:p>
          <a:endParaRPr lang="fi-FI"/>
        </a:p>
      </dgm:t>
    </dgm:pt>
    <dgm:pt modelId="{10B89793-9458-4076-B2F9-0DD0F8C5A71A}" type="sibTrans" cxnId="{07453578-B557-41EA-AB19-3AEB2661212C}">
      <dgm:prSet/>
      <dgm:spPr/>
      <dgm:t>
        <a:bodyPr/>
        <a:lstStyle/>
        <a:p>
          <a:endParaRPr lang="fi-FI"/>
        </a:p>
      </dgm:t>
    </dgm:pt>
    <dgm:pt modelId="{E6CB847E-0C39-4484-9F88-FDF394D41EAC}">
      <dgm:prSet custT="1"/>
      <dgm:spPr>
        <a:solidFill>
          <a:srgbClr val="0BAFB8">
            <a:alpha val="89804"/>
          </a:srgbClr>
        </a:solidFill>
        <a:ln>
          <a:solidFill>
            <a:srgbClr val="179AA1">
              <a:alpha val="90000"/>
            </a:srgbClr>
          </a:solidFill>
        </a:ln>
      </dgm:spPr>
      <dgm:t>
        <a:bodyPr/>
        <a:lstStyle/>
        <a:p>
          <a:r>
            <a:rPr lang="fi-FI" sz="2400" dirty="0"/>
            <a:t>Valmennusjärjestelmä ja linjaukset</a:t>
          </a:r>
        </a:p>
      </dgm:t>
    </dgm:pt>
    <dgm:pt modelId="{1F822793-F494-4CAE-9EEB-A0A3E79E576F}" type="parTrans" cxnId="{1FC9B398-C1B6-4FB5-AB44-376803333947}">
      <dgm:prSet/>
      <dgm:spPr/>
      <dgm:t>
        <a:bodyPr/>
        <a:lstStyle/>
        <a:p>
          <a:endParaRPr lang="fi-FI"/>
        </a:p>
      </dgm:t>
    </dgm:pt>
    <dgm:pt modelId="{0E3D270A-CDC2-49BC-A336-E19A5D351227}" type="sibTrans" cxnId="{1FC9B398-C1B6-4FB5-AB44-376803333947}">
      <dgm:prSet/>
      <dgm:spPr/>
      <dgm:t>
        <a:bodyPr/>
        <a:lstStyle/>
        <a:p>
          <a:endParaRPr lang="fi-FI"/>
        </a:p>
      </dgm:t>
    </dgm:pt>
    <dgm:pt modelId="{8D5F08BA-E16C-4B34-A048-D5F3DADFF3B5}">
      <dgm:prSet custT="1"/>
      <dgm:spPr>
        <a:solidFill>
          <a:srgbClr val="0BAFB8">
            <a:alpha val="89804"/>
          </a:srgbClr>
        </a:solidFill>
        <a:ln>
          <a:solidFill>
            <a:srgbClr val="179AA1">
              <a:alpha val="90000"/>
            </a:srgbClr>
          </a:solidFill>
        </a:ln>
      </dgm:spPr>
      <dgm:t>
        <a:bodyPr/>
        <a:lstStyle/>
        <a:p>
          <a:r>
            <a:rPr lang="fi-FI" sz="2400" dirty="0"/>
            <a:t>Urheilijan polku</a:t>
          </a:r>
        </a:p>
      </dgm:t>
    </dgm:pt>
    <dgm:pt modelId="{18D634D5-6312-429C-89C6-D2F3E6986D0F}" type="parTrans" cxnId="{7ECDF7FE-86F4-459D-ADF1-7132CA1921E7}">
      <dgm:prSet/>
      <dgm:spPr/>
      <dgm:t>
        <a:bodyPr/>
        <a:lstStyle/>
        <a:p>
          <a:endParaRPr lang="fi-FI"/>
        </a:p>
      </dgm:t>
    </dgm:pt>
    <dgm:pt modelId="{E9D2FA43-453D-4895-89CA-858792CE6107}" type="sibTrans" cxnId="{7ECDF7FE-86F4-459D-ADF1-7132CA1921E7}">
      <dgm:prSet/>
      <dgm:spPr/>
      <dgm:t>
        <a:bodyPr/>
        <a:lstStyle/>
        <a:p>
          <a:endParaRPr lang="fi-FI"/>
        </a:p>
      </dgm:t>
    </dgm:pt>
    <dgm:pt modelId="{14971918-BBB3-45F4-931E-B03C3FC8E937}">
      <dgm:prSet custT="1"/>
      <dgm:spPr>
        <a:solidFill>
          <a:srgbClr val="0BAFB8">
            <a:alpha val="89804"/>
          </a:srgbClr>
        </a:solidFill>
        <a:ln>
          <a:solidFill>
            <a:srgbClr val="179AA1">
              <a:alpha val="90000"/>
            </a:srgbClr>
          </a:solidFill>
        </a:ln>
      </dgm:spPr>
      <dgm:t>
        <a:bodyPr/>
        <a:lstStyle/>
        <a:p>
          <a:r>
            <a:rPr lang="fi-FI" sz="2400" dirty="0"/>
            <a:t>Valmennuksen eettiset linjaukset</a:t>
          </a:r>
        </a:p>
      </dgm:t>
    </dgm:pt>
    <dgm:pt modelId="{18422144-114D-4701-A69E-8D902AC9C7B2}" type="parTrans" cxnId="{42FC7876-E91A-4B6D-99D3-809672425DB1}">
      <dgm:prSet/>
      <dgm:spPr/>
      <dgm:t>
        <a:bodyPr/>
        <a:lstStyle/>
        <a:p>
          <a:endParaRPr lang="fi-FI"/>
        </a:p>
      </dgm:t>
    </dgm:pt>
    <dgm:pt modelId="{D1A2AC60-018A-48ED-884B-A71A56342DA0}" type="sibTrans" cxnId="{42FC7876-E91A-4B6D-99D3-809672425DB1}">
      <dgm:prSet/>
      <dgm:spPr/>
      <dgm:t>
        <a:bodyPr/>
        <a:lstStyle/>
        <a:p>
          <a:endParaRPr lang="fi-FI"/>
        </a:p>
      </dgm:t>
    </dgm:pt>
    <dgm:pt modelId="{02BE5A7E-C958-4032-9BE9-E931EBE81C4C}">
      <dgm:prSet/>
      <dgm:spPr>
        <a:solidFill>
          <a:srgbClr val="179AA1"/>
        </a:solidFill>
      </dgm:spPr>
      <dgm:t>
        <a:bodyPr/>
        <a:lstStyle/>
        <a:p>
          <a:r>
            <a:rPr lang="fi-FI"/>
            <a:t>Valmennuksen tukitoimet</a:t>
          </a:r>
          <a:endParaRPr lang="fi-FI" dirty="0"/>
        </a:p>
      </dgm:t>
    </dgm:pt>
    <dgm:pt modelId="{9E8ADDF2-E53D-4D86-94C2-A8471BDFB596}" type="parTrans" cxnId="{323B7706-23D6-4259-80FC-E2D7EA594146}">
      <dgm:prSet/>
      <dgm:spPr/>
      <dgm:t>
        <a:bodyPr/>
        <a:lstStyle/>
        <a:p>
          <a:endParaRPr lang="fi-FI"/>
        </a:p>
      </dgm:t>
    </dgm:pt>
    <dgm:pt modelId="{C8B28661-9392-43AD-B4C2-8217D948D8D8}" type="sibTrans" cxnId="{323B7706-23D6-4259-80FC-E2D7EA594146}">
      <dgm:prSet/>
      <dgm:spPr/>
      <dgm:t>
        <a:bodyPr/>
        <a:lstStyle/>
        <a:p>
          <a:endParaRPr lang="fi-FI"/>
        </a:p>
      </dgm:t>
    </dgm:pt>
    <dgm:pt modelId="{0E869C60-FCA2-478B-A3D3-C26D6711BFEF}">
      <dgm:prSet custT="1"/>
      <dgm:spPr>
        <a:solidFill>
          <a:srgbClr val="2DBECD">
            <a:alpha val="90000"/>
          </a:srgbClr>
        </a:solidFill>
        <a:ln>
          <a:solidFill>
            <a:srgbClr val="179AA1">
              <a:alpha val="90000"/>
            </a:srgbClr>
          </a:solidFill>
        </a:ln>
      </dgm:spPr>
      <dgm:t>
        <a:bodyPr/>
        <a:lstStyle/>
        <a:p>
          <a:r>
            <a:rPr lang="fi-FI" sz="2400" dirty="0"/>
            <a:t>Tukitoimet</a:t>
          </a:r>
        </a:p>
      </dgm:t>
    </dgm:pt>
    <dgm:pt modelId="{EDD9964F-C84A-4DC7-A5E5-26F32DFE0648}" type="parTrans" cxnId="{56839735-7627-4B96-8C11-3C46EE4D710D}">
      <dgm:prSet/>
      <dgm:spPr/>
      <dgm:t>
        <a:bodyPr/>
        <a:lstStyle/>
        <a:p>
          <a:endParaRPr lang="fi-FI"/>
        </a:p>
      </dgm:t>
    </dgm:pt>
    <dgm:pt modelId="{25055A80-6E92-4252-859F-F2696E52180D}" type="sibTrans" cxnId="{56839735-7627-4B96-8C11-3C46EE4D710D}">
      <dgm:prSet/>
      <dgm:spPr/>
      <dgm:t>
        <a:bodyPr/>
        <a:lstStyle/>
        <a:p>
          <a:endParaRPr lang="fi-FI"/>
        </a:p>
      </dgm:t>
    </dgm:pt>
    <dgm:pt modelId="{4415D706-7AD6-4AD3-97C9-79528A404059}">
      <dgm:prSet custT="1"/>
      <dgm:spPr>
        <a:solidFill>
          <a:srgbClr val="2DBECD">
            <a:alpha val="90000"/>
          </a:srgbClr>
        </a:solidFill>
        <a:ln>
          <a:solidFill>
            <a:srgbClr val="179AA1">
              <a:alpha val="90000"/>
            </a:srgbClr>
          </a:solidFill>
        </a:ln>
      </dgm:spPr>
      <dgm:t>
        <a:bodyPr/>
        <a:lstStyle/>
        <a:p>
          <a:r>
            <a:rPr lang="fi-FI" sz="2400" dirty="0"/>
            <a:t>Valmennustiimin muodostaminen, </a:t>
          </a:r>
          <a:br>
            <a:rPr lang="fi-FI" sz="2400" dirty="0"/>
          </a:br>
          <a:r>
            <a:rPr lang="fi-FI" sz="2400" dirty="0"/>
            <a:t>toiminta ja johtaminen</a:t>
          </a:r>
        </a:p>
      </dgm:t>
    </dgm:pt>
    <dgm:pt modelId="{5C785DB9-C217-4808-A6AF-048F20495361}" type="parTrans" cxnId="{F53DC881-227C-4B12-8CA7-87AE35FF2667}">
      <dgm:prSet/>
      <dgm:spPr/>
      <dgm:t>
        <a:bodyPr/>
        <a:lstStyle/>
        <a:p>
          <a:endParaRPr lang="fi-FI"/>
        </a:p>
      </dgm:t>
    </dgm:pt>
    <dgm:pt modelId="{1917309D-7ABC-47A8-BAC2-9B445E590F72}" type="sibTrans" cxnId="{F53DC881-227C-4B12-8CA7-87AE35FF2667}">
      <dgm:prSet/>
      <dgm:spPr/>
      <dgm:t>
        <a:bodyPr/>
        <a:lstStyle/>
        <a:p>
          <a:endParaRPr lang="fi-FI"/>
        </a:p>
      </dgm:t>
    </dgm:pt>
    <dgm:pt modelId="{9FCA1A51-05C1-4CE7-85B6-6D4ACA553590}" type="pres">
      <dgm:prSet presAssocID="{3EFF6DFD-AE43-43E6-ABA8-CC6D79D06990}" presName="Name0" presStyleCnt="0">
        <dgm:presLayoutVars>
          <dgm:dir/>
          <dgm:animLvl val="lvl"/>
          <dgm:resizeHandles val="exact"/>
        </dgm:presLayoutVars>
      </dgm:prSet>
      <dgm:spPr/>
    </dgm:pt>
    <dgm:pt modelId="{270552F9-762A-4916-83DD-33F9E1655389}" type="pres">
      <dgm:prSet presAssocID="{928836CA-1047-4765-9B4E-0A745809FA48}" presName="composite" presStyleCnt="0"/>
      <dgm:spPr/>
    </dgm:pt>
    <dgm:pt modelId="{30E4A8D0-EBEB-4348-96F9-1007B1744092}" type="pres">
      <dgm:prSet presAssocID="{928836CA-1047-4765-9B4E-0A745809FA48}" presName="parTx" presStyleLbl="alignNode1" presStyleIdx="0" presStyleCnt="2">
        <dgm:presLayoutVars>
          <dgm:chMax val="0"/>
          <dgm:chPref val="0"/>
          <dgm:bulletEnabled val="1"/>
        </dgm:presLayoutVars>
      </dgm:prSet>
      <dgm:spPr/>
    </dgm:pt>
    <dgm:pt modelId="{0FC8B3B9-7639-445F-8034-4E0D7FF7C764}" type="pres">
      <dgm:prSet presAssocID="{928836CA-1047-4765-9B4E-0A745809FA48}" presName="desTx" presStyleLbl="alignAccFollowNode1" presStyleIdx="0" presStyleCnt="2">
        <dgm:presLayoutVars>
          <dgm:bulletEnabled val="1"/>
        </dgm:presLayoutVars>
      </dgm:prSet>
      <dgm:spPr/>
    </dgm:pt>
    <dgm:pt modelId="{453E5F36-B307-46AE-AACD-CF81B3A4EC3E}" type="pres">
      <dgm:prSet presAssocID="{10B89793-9458-4076-B2F9-0DD0F8C5A71A}" presName="space" presStyleCnt="0"/>
      <dgm:spPr/>
    </dgm:pt>
    <dgm:pt modelId="{0C669A98-288C-42F0-A561-E29401E25F96}" type="pres">
      <dgm:prSet presAssocID="{02BE5A7E-C958-4032-9BE9-E931EBE81C4C}" presName="composite" presStyleCnt="0"/>
      <dgm:spPr/>
    </dgm:pt>
    <dgm:pt modelId="{7BC9C119-7DC4-4816-B14F-FCBAED348E64}" type="pres">
      <dgm:prSet presAssocID="{02BE5A7E-C958-4032-9BE9-E931EBE81C4C}" presName="parTx" presStyleLbl="alignNode1" presStyleIdx="1" presStyleCnt="2">
        <dgm:presLayoutVars>
          <dgm:chMax val="0"/>
          <dgm:chPref val="0"/>
          <dgm:bulletEnabled val="1"/>
        </dgm:presLayoutVars>
      </dgm:prSet>
      <dgm:spPr/>
    </dgm:pt>
    <dgm:pt modelId="{8026CA67-0A20-46A9-9E5B-10B973499072}" type="pres">
      <dgm:prSet presAssocID="{02BE5A7E-C958-4032-9BE9-E931EBE81C4C}" presName="desTx" presStyleLbl="alignAccFollowNode1" presStyleIdx="1" presStyleCnt="2">
        <dgm:presLayoutVars>
          <dgm:bulletEnabled val="1"/>
        </dgm:presLayoutVars>
      </dgm:prSet>
      <dgm:spPr/>
    </dgm:pt>
  </dgm:ptLst>
  <dgm:cxnLst>
    <dgm:cxn modelId="{323B7706-23D6-4259-80FC-E2D7EA594146}" srcId="{3EFF6DFD-AE43-43E6-ABA8-CC6D79D06990}" destId="{02BE5A7E-C958-4032-9BE9-E931EBE81C4C}" srcOrd="1" destOrd="0" parTransId="{9E8ADDF2-E53D-4D86-94C2-A8471BDFB596}" sibTransId="{C8B28661-9392-43AD-B4C2-8217D948D8D8}"/>
    <dgm:cxn modelId="{694C242D-04AA-4804-AD6C-5D68B2795121}" type="presOf" srcId="{3EFF6DFD-AE43-43E6-ABA8-CC6D79D06990}" destId="{9FCA1A51-05C1-4CE7-85B6-6D4ACA553590}" srcOrd="0" destOrd="0" presId="urn:microsoft.com/office/officeart/2005/8/layout/hList1"/>
    <dgm:cxn modelId="{56839735-7627-4B96-8C11-3C46EE4D710D}" srcId="{02BE5A7E-C958-4032-9BE9-E931EBE81C4C}" destId="{0E869C60-FCA2-478B-A3D3-C26D6711BFEF}" srcOrd="0" destOrd="0" parTransId="{EDD9964F-C84A-4DC7-A5E5-26F32DFE0648}" sibTransId="{25055A80-6E92-4252-859F-F2696E52180D}"/>
    <dgm:cxn modelId="{42FC7876-E91A-4B6D-99D3-809672425DB1}" srcId="{928836CA-1047-4765-9B4E-0A745809FA48}" destId="{14971918-BBB3-45F4-931E-B03C3FC8E937}" srcOrd="2" destOrd="0" parTransId="{18422144-114D-4701-A69E-8D902AC9C7B2}" sibTransId="{D1A2AC60-018A-48ED-884B-A71A56342DA0}"/>
    <dgm:cxn modelId="{B884C577-EAF0-4FDC-B04C-C313CC958E42}" type="presOf" srcId="{928836CA-1047-4765-9B4E-0A745809FA48}" destId="{30E4A8D0-EBEB-4348-96F9-1007B1744092}" srcOrd="0" destOrd="0" presId="urn:microsoft.com/office/officeart/2005/8/layout/hList1"/>
    <dgm:cxn modelId="{07453578-B557-41EA-AB19-3AEB2661212C}" srcId="{3EFF6DFD-AE43-43E6-ABA8-CC6D79D06990}" destId="{928836CA-1047-4765-9B4E-0A745809FA48}" srcOrd="0" destOrd="0" parTransId="{4BAC70B9-9DC4-45EE-994E-6068143EF028}" sibTransId="{10B89793-9458-4076-B2F9-0DD0F8C5A71A}"/>
    <dgm:cxn modelId="{F53DC881-227C-4B12-8CA7-87AE35FF2667}" srcId="{02BE5A7E-C958-4032-9BE9-E931EBE81C4C}" destId="{4415D706-7AD6-4AD3-97C9-79528A404059}" srcOrd="1" destOrd="0" parTransId="{5C785DB9-C217-4808-A6AF-048F20495361}" sibTransId="{1917309D-7ABC-47A8-BAC2-9B445E590F72}"/>
    <dgm:cxn modelId="{4832F286-12AC-4F4F-816C-9A95D7075867}" type="presOf" srcId="{8D5F08BA-E16C-4B34-A048-D5F3DADFF3B5}" destId="{0FC8B3B9-7639-445F-8034-4E0D7FF7C764}" srcOrd="0" destOrd="1" presId="urn:microsoft.com/office/officeart/2005/8/layout/hList1"/>
    <dgm:cxn modelId="{FF37608B-4336-401F-A20D-16A105458C9F}" type="presOf" srcId="{4415D706-7AD6-4AD3-97C9-79528A404059}" destId="{8026CA67-0A20-46A9-9E5B-10B973499072}" srcOrd="0" destOrd="1" presId="urn:microsoft.com/office/officeart/2005/8/layout/hList1"/>
    <dgm:cxn modelId="{1FC9B398-C1B6-4FB5-AB44-376803333947}" srcId="{928836CA-1047-4765-9B4E-0A745809FA48}" destId="{E6CB847E-0C39-4484-9F88-FDF394D41EAC}" srcOrd="0" destOrd="0" parTransId="{1F822793-F494-4CAE-9EEB-A0A3E79E576F}" sibTransId="{0E3D270A-CDC2-49BC-A336-E19A5D351227}"/>
    <dgm:cxn modelId="{60321FA6-C541-4215-9658-C8925EEE8689}" type="presOf" srcId="{02BE5A7E-C958-4032-9BE9-E931EBE81C4C}" destId="{7BC9C119-7DC4-4816-B14F-FCBAED348E64}" srcOrd="0" destOrd="0" presId="urn:microsoft.com/office/officeart/2005/8/layout/hList1"/>
    <dgm:cxn modelId="{A0D245BF-52E1-43D9-886D-5A10B2C26842}" type="presOf" srcId="{0E869C60-FCA2-478B-A3D3-C26D6711BFEF}" destId="{8026CA67-0A20-46A9-9E5B-10B973499072}" srcOrd="0" destOrd="0" presId="urn:microsoft.com/office/officeart/2005/8/layout/hList1"/>
    <dgm:cxn modelId="{817BDED6-79FB-4024-8832-585CFBDA92D3}" type="presOf" srcId="{E6CB847E-0C39-4484-9F88-FDF394D41EAC}" destId="{0FC8B3B9-7639-445F-8034-4E0D7FF7C764}" srcOrd="0" destOrd="0" presId="urn:microsoft.com/office/officeart/2005/8/layout/hList1"/>
    <dgm:cxn modelId="{47268ADE-4724-489D-90C3-E4991DBD073E}" type="presOf" srcId="{14971918-BBB3-45F4-931E-B03C3FC8E937}" destId="{0FC8B3B9-7639-445F-8034-4E0D7FF7C764}" srcOrd="0" destOrd="2" presId="urn:microsoft.com/office/officeart/2005/8/layout/hList1"/>
    <dgm:cxn modelId="{7ECDF7FE-86F4-459D-ADF1-7132CA1921E7}" srcId="{928836CA-1047-4765-9B4E-0A745809FA48}" destId="{8D5F08BA-E16C-4B34-A048-D5F3DADFF3B5}" srcOrd="1" destOrd="0" parTransId="{18D634D5-6312-429C-89C6-D2F3E6986D0F}" sibTransId="{E9D2FA43-453D-4895-89CA-858792CE6107}"/>
    <dgm:cxn modelId="{74A7E4EA-4B62-49EA-8D37-41774FC6B0FA}" type="presParOf" srcId="{9FCA1A51-05C1-4CE7-85B6-6D4ACA553590}" destId="{270552F9-762A-4916-83DD-33F9E1655389}" srcOrd="0" destOrd="0" presId="urn:microsoft.com/office/officeart/2005/8/layout/hList1"/>
    <dgm:cxn modelId="{6C8EAE74-4F53-4D26-B6FF-C10A31243BF2}" type="presParOf" srcId="{270552F9-762A-4916-83DD-33F9E1655389}" destId="{30E4A8D0-EBEB-4348-96F9-1007B1744092}" srcOrd="0" destOrd="0" presId="urn:microsoft.com/office/officeart/2005/8/layout/hList1"/>
    <dgm:cxn modelId="{74B9B972-5D99-4C92-9B06-4125720E768D}" type="presParOf" srcId="{270552F9-762A-4916-83DD-33F9E1655389}" destId="{0FC8B3B9-7639-445F-8034-4E0D7FF7C764}" srcOrd="1" destOrd="0" presId="urn:microsoft.com/office/officeart/2005/8/layout/hList1"/>
    <dgm:cxn modelId="{C9A4550A-E217-4175-9AF0-E1BCBACA1C75}" type="presParOf" srcId="{9FCA1A51-05C1-4CE7-85B6-6D4ACA553590}" destId="{453E5F36-B307-46AE-AACD-CF81B3A4EC3E}" srcOrd="1" destOrd="0" presId="urn:microsoft.com/office/officeart/2005/8/layout/hList1"/>
    <dgm:cxn modelId="{C70B5C05-84FF-4DD8-9A38-B8FD070D41E4}" type="presParOf" srcId="{9FCA1A51-05C1-4CE7-85B6-6D4ACA553590}" destId="{0C669A98-288C-42F0-A561-E29401E25F96}" srcOrd="2" destOrd="0" presId="urn:microsoft.com/office/officeart/2005/8/layout/hList1"/>
    <dgm:cxn modelId="{86FC9294-24B4-4D50-B01B-D676037C81B0}" type="presParOf" srcId="{0C669A98-288C-42F0-A561-E29401E25F96}" destId="{7BC9C119-7DC4-4816-B14F-FCBAED348E64}" srcOrd="0" destOrd="0" presId="urn:microsoft.com/office/officeart/2005/8/layout/hList1"/>
    <dgm:cxn modelId="{ABF42E08-7D26-4757-AEBF-8A5293A2534C}" type="presParOf" srcId="{0C669A98-288C-42F0-A561-E29401E25F96}" destId="{8026CA67-0A20-46A9-9E5B-10B97349907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FAA131-335B-4C26-AF31-AE9DBC39A67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i-FI"/>
        </a:p>
      </dgm:t>
    </dgm:pt>
    <dgm:pt modelId="{C6195716-9027-48B0-BBE1-728F63C5C0C0}">
      <dgm:prSet phldrT="[Teksti]" custT="1"/>
      <dgm:spPr>
        <a:solidFill>
          <a:srgbClr val="0BAFB8"/>
        </a:solidFill>
      </dgm:spPr>
      <dgm:t>
        <a:bodyPr/>
        <a:lstStyle/>
        <a:p>
          <a:r>
            <a:rPr lang="fi-FI" sz="3200" dirty="0"/>
            <a:t>Yhteisöllisyys</a:t>
          </a:r>
        </a:p>
      </dgm:t>
    </dgm:pt>
    <dgm:pt modelId="{0327E82F-15A6-4E46-80EF-A729C8DAD1A0}" type="parTrans" cxnId="{F2C8DD25-214C-48EC-BC91-AC8836A40ED3}">
      <dgm:prSet/>
      <dgm:spPr/>
      <dgm:t>
        <a:bodyPr/>
        <a:lstStyle/>
        <a:p>
          <a:endParaRPr lang="fi-FI" sz="1600"/>
        </a:p>
      </dgm:t>
    </dgm:pt>
    <dgm:pt modelId="{D95011CE-8AFE-41D6-8FB2-CD26769D49AB}" type="sibTrans" cxnId="{F2C8DD25-214C-48EC-BC91-AC8836A40ED3}">
      <dgm:prSet/>
      <dgm:spPr/>
      <dgm:t>
        <a:bodyPr/>
        <a:lstStyle/>
        <a:p>
          <a:endParaRPr lang="fi-FI" sz="1600"/>
        </a:p>
      </dgm:t>
    </dgm:pt>
    <dgm:pt modelId="{26637E3F-EFBB-4394-8B9E-43894353F5E7}">
      <dgm:prSet custT="1"/>
      <dgm:spPr>
        <a:solidFill>
          <a:srgbClr val="0BAFB8"/>
        </a:solidFill>
      </dgm:spPr>
      <dgm:t>
        <a:bodyPr/>
        <a:lstStyle/>
        <a:p>
          <a:r>
            <a:rPr lang="fi-FI" sz="3200" dirty="0"/>
            <a:t>Valmennuksen voimavarat</a:t>
          </a:r>
        </a:p>
      </dgm:t>
    </dgm:pt>
    <dgm:pt modelId="{95471F3E-77AB-4C34-BFC3-BC2D26D6142F}" type="parTrans" cxnId="{2233D3AC-04BB-4CD9-A4CA-6EDDED31DA5B}">
      <dgm:prSet/>
      <dgm:spPr/>
      <dgm:t>
        <a:bodyPr/>
        <a:lstStyle/>
        <a:p>
          <a:endParaRPr lang="fi-FI" sz="1600"/>
        </a:p>
      </dgm:t>
    </dgm:pt>
    <dgm:pt modelId="{0BC022E2-DF25-4BCD-8099-8FAC67FAD761}" type="sibTrans" cxnId="{2233D3AC-04BB-4CD9-A4CA-6EDDED31DA5B}">
      <dgm:prSet/>
      <dgm:spPr/>
      <dgm:t>
        <a:bodyPr/>
        <a:lstStyle/>
        <a:p>
          <a:endParaRPr lang="fi-FI" sz="1600"/>
        </a:p>
      </dgm:t>
    </dgm:pt>
    <dgm:pt modelId="{F8F31B67-3A7F-4B36-867C-57E162E8DC00}">
      <dgm:prSet custT="1"/>
      <dgm:spPr>
        <a:solidFill>
          <a:srgbClr val="0BAFB8"/>
        </a:solidFill>
      </dgm:spPr>
      <dgm:t>
        <a:bodyPr/>
        <a:lstStyle/>
        <a:p>
          <a:r>
            <a:rPr lang="fi-FI" sz="3200" dirty="0"/>
            <a:t>Osaaminen, sen kehittäminen ja arviointi</a:t>
          </a:r>
        </a:p>
      </dgm:t>
    </dgm:pt>
    <dgm:pt modelId="{2D732AF2-31AA-4946-8543-C38BEF128F72}" type="parTrans" cxnId="{6813C062-6FDD-4B1A-9F7C-BBA3E783B624}">
      <dgm:prSet/>
      <dgm:spPr/>
      <dgm:t>
        <a:bodyPr/>
        <a:lstStyle/>
        <a:p>
          <a:endParaRPr lang="fi-FI" sz="1600"/>
        </a:p>
      </dgm:t>
    </dgm:pt>
    <dgm:pt modelId="{942DF3E5-3185-4E19-9F2D-85DC0798673D}" type="sibTrans" cxnId="{6813C062-6FDD-4B1A-9F7C-BBA3E783B624}">
      <dgm:prSet/>
      <dgm:spPr/>
      <dgm:t>
        <a:bodyPr/>
        <a:lstStyle/>
        <a:p>
          <a:endParaRPr lang="fi-FI" sz="1600"/>
        </a:p>
      </dgm:t>
    </dgm:pt>
    <dgm:pt modelId="{4A915848-9292-4314-A702-DC88AE16BC37}" type="pres">
      <dgm:prSet presAssocID="{BFFAA131-335B-4C26-AF31-AE9DBC39A675}" presName="diagram" presStyleCnt="0">
        <dgm:presLayoutVars>
          <dgm:dir/>
          <dgm:resizeHandles val="exact"/>
        </dgm:presLayoutVars>
      </dgm:prSet>
      <dgm:spPr/>
    </dgm:pt>
    <dgm:pt modelId="{7602AE30-B0F6-4145-8259-267C0B0BCBB4}" type="pres">
      <dgm:prSet presAssocID="{C6195716-9027-48B0-BBE1-728F63C5C0C0}" presName="node" presStyleLbl="node1" presStyleIdx="0" presStyleCnt="3">
        <dgm:presLayoutVars>
          <dgm:bulletEnabled val="1"/>
        </dgm:presLayoutVars>
      </dgm:prSet>
      <dgm:spPr/>
    </dgm:pt>
    <dgm:pt modelId="{08D74A12-94D1-4E37-B188-517F917E9081}" type="pres">
      <dgm:prSet presAssocID="{D95011CE-8AFE-41D6-8FB2-CD26769D49AB}" presName="sibTrans" presStyleCnt="0"/>
      <dgm:spPr/>
    </dgm:pt>
    <dgm:pt modelId="{4D2BF10C-A002-43D0-8F5C-F7D1DF66593B}" type="pres">
      <dgm:prSet presAssocID="{26637E3F-EFBB-4394-8B9E-43894353F5E7}" presName="node" presStyleLbl="node1" presStyleIdx="1" presStyleCnt="3">
        <dgm:presLayoutVars>
          <dgm:bulletEnabled val="1"/>
        </dgm:presLayoutVars>
      </dgm:prSet>
      <dgm:spPr/>
    </dgm:pt>
    <dgm:pt modelId="{35D5C0BE-6E56-47BA-9EFA-24846317C807}" type="pres">
      <dgm:prSet presAssocID="{0BC022E2-DF25-4BCD-8099-8FAC67FAD761}" presName="sibTrans" presStyleCnt="0"/>
      <dgm:spPr/>
    </dgm:pt>
    <dgm:pt modelId="{0FFA6191-27A4-49E7-BD84-4C24DC314667}" type="pres">
      <dgm:prSet presAssocID="{F8F31B67-3A7F-4B36-867C-57E162E8DC00}" presName="node" presStyleLbl="node1" presStyleIdx="2" presStyleCnt="3">
        <dgm:presLayoutVars>
          <dgm:bulletEnabled val="1"/>
        </dgm:presLayoutVars>
      </dgm:prSet>
      <dgm:spPr/>
    </dgm:pt>
  </dgm:ptLst>
  <dgm:cxnLst>
    <dgm:cxn modelId="{F2C8DD25-214C-48EC-BC91-AC8836A40ED3}" srcId="{BFFAA131-335B-4C26-AF31-AE9DBC39A675}" destId="{C6195716-9027-48B0-BBE1-728F63C5C0C0}" srcOrd="0" destOrd="0" parTransId="{0327E82F-15A6-4E46-80EF-A729C8DAD1A0}" sibTransId="{D95011CE-8AFE-41D6-8FB2-CD26769D49AB}"/>
    <dgm:cxn modelId="{4629312B-6FAB-474F-9BFE-F168BC2AFF8B}" type="presOf" srcId="{F8F31B67-3A7F-4B36-867C-57E162E8DC00}" destId="{0FFA6191-27A4-49E7-BD84-4C24DC314667}" srcOrd="0" destOrd="0" presId="urn:microsoft.com/office/officeart/2005/8/layout/default"/>
    <dgm:cxn modelId="{6813C062-6FDD-4B1A-9F7C-BBA3E783B624}" srcId="{BFFAA131-335B-4C26-AF31-AE9DBC39A675}" destId="{F8F31B67-3A7F-4B36-867C-57E162E8DC00}" srcOrd="2" destOrd="0" parTransId="{2D732AF2-31AA-4946-8543-C38BEF128F72}" sibTransId="{942DF3E5-3185-4E19-9F2D-85DC0798673D}"/>
    <dgm:cxn modelId="{1A10B455-BB46-48C0-BB0F-A3BE6C7944CD}" type="presOf" srcId="{BFFAA131-335B-4C26-AF31-AE9DBC39A675}" destId="{4A915848-9292-4314-A702-DC88AE16BC37}" srcOrd="0" destOrd="0" presId="urn:microsoft.com/office/officeart/2005/8/layout/default"/>
    <dgm:cxn modelId="{2233D3AC-04BB-4CD9-A4CA-6EDDED31DA5B}" srcId="{BFFAA131-335B-4C26-AF31-AE9DBC39A675}" destId="{26637E3F-EFBB-4394-8B9E-43894353F5E7}" srcOrd="1" destOrd="0" parTransId="{95471F3E-77AB-4C34-BFC3-BC2D26D6142F}" sibTransId="{0BC022E2-DF25-4BCD-8099-8FAC67FAD761}"/>
    <dgm:cxn modelId="{FBD3C3B8-BE3C-42DA-8C08-EF336616A396}" type="presOf" srcId="{C6195716-9027-48B0-BBE1-728F63C5C0C0}" destId="{7602AE30-B0F6-4145-8259-267C0B0BCBB4}" srcOrd="0" destOrd="0" presId="urn:microsoft.com/office/officeart/2005/8/layout/default"/>
    <dgm:cxn modelId="{957C81E7-03B8-46FE-8BD3-22CC77AA5CE4}" type="presOf" srcId="{26637E3F-EFBB-4394-8B9E-43894353F5E7}" destId="{4D2BF10C-A002-43D0-8F5C-F7D1DF66593B}" srcOrd="0" destOrd="0" presId="urn:microsoft.com/office/officeart/2005/8/layout/default"/>
    <dgm:cxn modelId="{B63F8DAD-C693-4D31-8B58-65AC2D9D1407}" type="presParOf" srcId="{4A915848-9292-4314-A702-DC88AE16BC37}" destId="{7602AE30-B0F6-4145-8259-267C0B0BCBB4}" srcOrd="0" destOrd="0" presId="urn:microsoft.com/office/officeart/2005/8/layout/default"/>
    <dgm:cxn modelId="{0FAD2F31-343A-43BE-99F0-83958FD32531}" type="presParOf" srcId="{4A915848-9292-4314-A702-DC88AE16BC37}" destId="{08D74A12-94D1-4E37-B188-517F917E9081}" srcOrd="1" destOrd="0" presId="urn:microsoft.com/office/officeart/2005/8/layout/default"/>
    <dgm:cxn modelId="{C835393C-E9EF-4913-A9D4-4C5CB2BB1C21}" type="presParOf" srcId="{4A915848-9292-4314-A702-DC88AE16BC37}" destId="{4D2BF10C-A002-43D0-8F5C-F7D1DF66593B}" srcOrd="2" destOrd="0" presId="urn:microsoft.com/office/officeart/2005/8/layout/default"/>
    <dgm:cxn modelId="{7380546C-3D7E-447A-A93C-EDB126352A47}" type="presParOf" srcId="{4A915848-9292-4314-A702-DC88AE16BC37}" destId="{35D5C0BE-6E56-47BA-9EFA-24846317C807}" srcOrd="3" destOrd="0" presId="urn:microsoft.com/office/officeart/2005/8/layout/default"/>
    <dgm:cxn modelId="{70B96D5C-2039-492C-9382-795B87345A8A}" type="presParOf" srcId="{4A915848-9292-4314-A702-DC88AE16BC37}" destId="{0FFA6191-27A4-49E7-BD84-4C24DC314667}"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F9E22FF-CA55-436D-8808-EE54510720C5}"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fi-FI"/>
        </a:p>
      </dgm:t>
    </dgm:pt>
    <dgm:pt modelId="{6C65C6F6-1013-4809-8EE4-C8A2204ECD2C}">
      <dgm:prSet phldrT="[Teksti]" custT="1"/>
      <dgm:spPr>
        <a:solidFill>
          <a:srgbClr val="0BAFB8"/>
        </a:solidFill>
      </dgm:spPr>
      <dgm:t>
        <a:bodyPr/>
        <a:lstStyle/>
        <a:p>
          <a:r>
            <a:rPr lang="fi-FI" sz="4400" dirty="0"/>
            <a:t>Talous</a:t>
          </a:r>
        </a:p>
      </dgm:t>
    </dgm:pt>
    <dgm:pt modelId="{A33046B4-FCE1-4B80-98CA-761F16EAB8BE}" type="parTrans" cxnId="{E8575B3E-4010-4EB4-9D0D-D9AF9060B1A1}">
      <dgm:prSet/>
      <dgm:spPr/>
      <dgm:t>
        <a:bodyPr/>
        <a:lstStyle/>
        <a:p>
          <a:endParaRPr lang="fi-FI" sz="1200"/>
        </a:p>
      </dgm:t>
    </dgm:pt>
    <dgm:pt modelId="{BB68B3A8-8166-4F4A-B4A6-9DFA170C3D79}" type="sibTrans" cxnId="{E8575B3E-4010-4EB4-9D0D-D9AF9060B1A1}">
      <dgm:prSet/>
      <dgm:spPr/>
      <dgm:t>
        <a:bodyPr/>
        <a:lstStyle/>
        <a:p>
          <a:endParaRPr lang="fi-FI" sz="1200"/>
        </a:p>
      </dgm:t>
    </dgm:pt>
    <dgm:pt modelId="{F607BB8E-75C3-4060-8287-67217BB56763}">
      <dgm:prSet custT="1"/>
      <dgm:spPr>
        <a:solidFill>
          <a:srgbClr val="0BAFB8"/>
        </a:solidFill>
      </dgm:spPr>
      <dgm:t>
        <a:bodyPr/>
        <a:lstStyle/>
        <a:p>
          <a:r>
            <a:rPr lang="fi-FI" sz="4400"/>
            <a:t>Olosuhteet</a:t>
          </a:r>
          <a:endParaRPr lang="fi-FI" sz="4400" dirty="0"/>
        </a:p>
      </dgm:t>
    </dgm:pt>
    <dgm:pt modelId="{7705E02C-213C-453B-AD0C-7C0C962584D6}" type="parTrans" cxnId="{3762D5A9-0780-451F-A602-57F870C08C2F}">
      <dgm:prSet/>
      <dgm:spPr/>
      <dgm:t>
        <a:bodyPr/>
        <a:lstStyle/>
        <a:p>
          <a:endParaRPr lang="fi-FI" sz="1200"/>
        </a:p>
      </dgm:t>
    </dgm:pt>
    <dgm:pt modelId="{FAA8B540-8AF4-4064-9290-FD08156F418A}" type="sibTrans" cxnId="{3762D5A9-0780-451F-A602-57F870C08C2F}">
      <dgm:prSet/>
      <dgm:spPr/>
      <dgm:t>
        <a:bodyPr/>
        <a:lstStyle/>
        <a:p>
          <a:endParaRPr lang="fi-FI" sz="1200"/>
        </a:p>
      </dgm:t>
    </dgm:pt>
    <dgm:pt modelId="{2D64C57C-88F6-4D81-8FFC-81785CF7D74A}" type="pres">
      <dgm:prSet presAssocID="{FF9E22FF-CA55-436D-8808-EE54510720C5}" presName="diagram" presStyleCnt="0">
        <dgm:presLayoutVars>
          <dgm:dir/>
          <dgm:resizeHandles val="exact"/>
        </dgm:presLayoutVars>
      </dgm:prSet>
      <dgm:spPr/>
    </dgm:pt>
    <dgm:pt modelId="{60E362F2-45A3-43DC-833C-DDC73E31600B}" type="pres">
      <dgm:prSet presAssocID="{6C65C6F6-1013-4809-8EE4-C8A2204ECD2C}" presName="node" presStyleLbl="node1" presStyleIdx="0" presStyleCnt="2">
        <dgm:presLayoutVars>
          <dgm:bulletEnabled val="1"/>
        </dgm:presLayoutVars>
      </dgm:prSet>
      <dgm:spPr/>
    </dgm:pt>
    <dgm:pt modelId="{290EF946-207D-4F04-BFDE-D64E76BB0F3D}" type="pres">
      <dgm:prSet presAssocID="{BB68B3A8-8166-4F4A-B4A6-9DFA170C3D79}" presName="sibTrans" presStyleCnt="0"/>
      <dgm:spPr/>
    </dgm:pt>
    <dgm:pt modelId="{23AE4AF6-57F3-4AB8-926A-6392D70DD308}" type="pres">
      <dgm:prSet presAssocID="{F607BB8E-75C3-4060-8287-67217BB56763}" presName="node" presStyleLbl="node1" presStyleIdx="1" presStyleCnt="2">
        <dgm:presLayoutVars>
          <dgm:bulletEnabled val="1"/>
        </dgm:presLayoutVars>
      </dgm:prSet>
      <dgm:spPr/>
    </dgm:pt>
  </dgm:ptLst>
  <dgm:cxnLst>
    <dgm:cxn modelId="{E8575B3E-4010-4EB4-9D0D-D9AF9060B1A1}" srcId="{FF9E22FF-CA55-436D-8808-EE54510720C5}" destId="{6C65C6F6-1013-4809-8EE4-C8A2204ECD2C}" srcOrd="0" destOrd="0" parTransId="{A33046B4-FCE1-4B80-98CA-761F16EAB8BE}" sibTransId="{BB68B3A8-8166-4F4A-B4A6-9DFA170C3D79}"/>
    <dgm:cxn modelId="{47A75766-9173-4B43-A867-EE4ED7229623}" type="presOf" srcId="{FF9E22FF-CA55-436D-8808-EE54510720C5}" destId="{2D64C57C-88F6-4D81-8FFC-81785CF7D74A}" srcOrd="0" destOrd="0" presId="urn:microsoft.com/office/officeart/2005/8/layout/default"/>
    <dgm:cxn modelId="{3762D5A9-0780-451F-A602-57F870C08C2F}" srcId="{FF9E22FF-CA55-436D-8808-EE54510720C5}" destId="{F607BB8E-75C3-4060-8287-67217BB56763}" srcOrd="1" destOrd="0" parTransId="{7705E02C-213C-453B-AD0C-7C0C962584D6}" sibTransId="{FAA8B540-8AF4-4064-9290-FD08156F418A}"/>
    <dgm:cxn modelId="{7A3AA2C8-CBBB-42E7-B4C6-33E0975CEAC6}" type="presOf" srcId="{F607BB8E-75C3-4060-8287-67217BB56763}" destId="{23AE4AF6-57F3-4AB8-926A-6392D70DD308}" srcOrd="0" destOrd="0" presId="urn:microsoft.com/office/officeart/2005/8/layout/default"/>
    <dgm:cxn modelId="{73B650CE-BCEB-434C-B493-0B14E6722894}" type="presOf" srcId="{6C65C6F6-1013-4809-8EE4-C8A2204ECD2C}" destId="{60E362F2-45A3-43DC-833C-DDC73E31600B}" srcOrd="0" destOrd="0" presId="urn:microsoft.com/office/officeart/2005/8/layout/default"/>
    <dgm:cxn modelId="{BD18E60B-5FA9-465F-AA1D-577CC6886EC9}" type="presParOf" srcId="{2D64C57C-88F6-4D81-8FFC-81785CF7D74A}" destId="{60E362F2-45A3-43DC-833C-DDC73E31600B}" srcOrd="0" destOrd="0" presId="urn:microsoft.com/office/officeart/2005/8/layout/default"/>
    <dgm:cxn modelId="{D623F884-2EEC-4A2D-9C87-B18D25F899B6}" type="presParOf" srcId="{2D64C57C-88F6-4D81-8FFC-81785CF7D74A}" destId="{290EF946-207D-4F04-BFDE-D64E76BB0F3D}" srcOrd="1" destOrd="0" presId="urn:microsoft.com/office/officeart/2005/8/layout/default"/>
    <dgm:cxn modelId="{0D67B758-DD50-4F42-B816-83558AB8D779}" type="presParOf" srcId="{2D64C57C-88F6-4D81-8FFC-81785CF7D74A}" destId="{23AE4AF6-57F3-4AB8-926A-6392D70DD308}"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2BFFDE-3BE7-4D27-8BC3-20FDE98416C4}">
      <dsp:nvSpPr>
        <dsp:cNvPr id="0" name=""/>
        <dsp:cNvSpPr/>
      </dsp:nvSpPr>
      <dsp:spPr>
        <a:xfrm>
          <a:off x="0" y="0"/>
          <a:ext cx="8097012" cy="840103"/>
        </a:xfrm>
        <a:prstGeom prst="roundRect">
          <a:avLst>
            <a:gd name="adj" fmla="val 10000"/>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Liitto kutsuu seuran mukaan Tähtiseurapolulle</a:t>
          </a:r>
        </a:p>
        <a:p>
          <a:pPr marL="114300" lvl="1" indent="-114300" algn="l" defTabSz="533400">
            <a:lnSpc>
              <a:spcPct val="90000"/>
            </a:lnSpc>
            <a:spcBef>
              <a:spcPct val="0"/>
            </a:spcBef>
            <a:spcAft>
              <a:spcPct val="15000"/>
            </a:spcAft>
            <a:buChar char="•"/>
          </a:pPr>
          <a:r>
            <a:rPr lang="fi-FI" sz="1200" kern="1200" dirty="0"/>
            <a:t>Seura täyttää peruskriteerit</a:t>
          </a:r>
        </a:p>
      </dsp:txBody>
      <dsp:txXfrm>
        <a:off x="24606" y="24606"/>
        <a:ext cx="7092182" cy="790891"/>
      </dsp:txXfrm>
    </dsp:sp>
    <dsp:sp modelId="{50A9AC26-A452-475D-8E83-7BEFA1808511}">
      <dsp:nvSpPr>
        <dsp:cNvPr id="0" name=""/>
        <dsp:cNvSpPr/>
      </dsp:nvSpPr>
      <dsp:spPr>
        <a:xfrm>
          <a:off x="604647" y="956783"/>
          <a:ext cx="8097012" cy="840103"/>
        </a:xfrm>
        <a:prstGeom prst="roundRect">
          <a:avLst>
            <a:gd name="adj" fmla="val 10000"/>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Seura tekee päätöksen lähteä mukaan huippu-urheilun Tähtiseurapolulle</a:t>
          </a:r>
        </a:p>
        <a:p>
          <a:pPr marL="114300" lvl="1" indent="-114300" algn="l" defTabSz="533400">
            <a:lnSpc>
              <a:spcPct val="90000"/>
            </a:lnSpc>
            <a:spcBef>
              <a:spcPct val="0"/>
            </a:spcBef>
            <a:spcAft>
              <a:spcPct val="15000"/>
            </a:spcAft>
            <a:buChar char="•"/>
          </a:pPr>
          <a:r>
            <a:rPr lang="fi-FI" sz="1200" kern="1200" dirty="0"/>
            <a:t>Päätös mukaan lähtemisestä tehdään seuran hallituksen kokouksessa</a:t>
          </a:r>
        </a:p>
        <a:p>
          <a:pPr marL="114300" lvl="1" indent="-114300" algn="l" defTabSz="533400">
            <a:lnSpc>
              <a:spcPct val="90000"/>
            </a:lnSpc>
            <a:spcBef>
              <a:spcPct val="0"/>
            </a:spcBef>
            <a:spcAft>
              <a:spcPct val="15000"/>
            </a:spcAft>
            <a:buChar char="•"/>
          </a:pPr>
          <a:r>
            <a:rPr lang="fi-FI" sz="1200" kern="1200" dirty="0"/>
            <a:t>Seura on jo lasten ja nuorten Tähtiseura, tai on jo lasten ja nuorten Tähtiseurapolulla</a:t>
          </a:r>
        </a:p>
      </dsp:txBody>
      <dsp:txXfrm>
        <a:off x="629253" y="981389"/>
        <a:ext cx="6897086" cy="790891"/>
      </dsp:txXfrm>
    </dsp:sp>
    <dsp:sp modelId="{575F424F-912C-4C0D-8D64-F30036F9F188}">
      <dsp:nvSpPr>
        <dsp:cNvPr id="0" name=""/>
        <dsp:cNvSpPr/>
      </dsp:nvSpPr>
      <dsp:spPr>
        <a:xfrm>
          <a:off x="1209293" y="1913567"/>
          <a:ext cx="8097012" cy="840103"/>
        </a:xfrm>
        <a:prstGeom prst="roundRect">
          <a:avLst>
            <a:gd name="adj" fmla="val 10000"/>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Seura työstää laatukriteereitä kohti auditointia</a:t>
          </a:r>
        </a:p>
        <a:p>
          <a:pPr marL="114300" lvl="1" indent="-114300" algn="l" defTabSz="533400">
            <a:lnSpc>
              <a:spcPct val="90000"/>
            </a:lnSpc>
            <a:spcBef>
              <a:spcPct val="0"/>
            </a:spcBef>
            <a:spcAft>
              <a:spcPct val="15000"/>
            </a:spcAft>
            <a:buChar char="•"/>
          </a:pPr>
          <a:r>
            <a:rPr lang="fi-FI" sz="1200" kern="1200" dirty="0"/>
            <a:t>Seura suorittaa itsearvioinnin laatukriteeristön mukaisesti</a:t>
          </a:r>
        </a:p>
        <a:p>
          <a:pPr marL="114300" lvl="1" indent="-114300" algn="l" defTabSz="533400">
            <a:lnSpc>
              <a:spcPct val="90000"/>
            </a:lnSpc>
            <a:spcBef>
              <a:spcPct val="0"/>
            </a:spcBef>
            <a:spcAft>
              <a:spcPct val="15000"/>
            </a:spcAft>
            <a:buChar char="•"/>
          </a:pPr>
          <a:r>
            <a:rPr lang="fi-FI" sz="1200" kern="1200" dirty="0"/>
            <a:t>Ennen auditointia seuran on saavutettava Lasten ja nuorten Tähtimerkki, mikäli tätä ei ole vielä suoritettu</a:t>
          </a:r>
        </a:p>
      </dsp:txBody>
      <dsp:txXfrm>
        <a:off x="1233899" y="1938173"/>
        <a:ext cx="6897086" cy="790891"/>
      </dsp:txXfrm>
    </dsp:sp>
    <dsp:sp modelId="{FD8AEDCA-04E6-405C-83DB-8BA869A4CF13}">
      <dsp:nvSpPr>
        <dsp:cNvPr id="0" name=""/>
        <dsp:cNvSpPr/>
      </dsp:nvSpPr>
      <dsp:spPr>
        <a:xfrm>
          <a:off x="1813940" y="2870351"/>
          <a:ext cx="8097012" cy="840103"/>
        </a:xfrm>
        <a:prstGeom prst="roundRect">
          <a:avLst>
            <a:gd name="adj" fmla="val 10000"/>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Auditointitilaisuus</a:t>
          </a:r>
        </a:p>
        <a:p>
          <a:pPr marL="114300" lvl="1" indent="-114300" algn="l" defTabSz="533400">
            <a:lnSpc>
              <a:spcPct val="90000"/>
            </a:lnSpc>
            <a:spcBef>
              <a:spcPct val="0"/>
            </a:spcBef>
            <a:spcAft>
              <a:spcPct val="15000"/>
            </a:spcAft>
            <a:buChar char="•"/>
          </a:pPr>
          <a:r>
            <a:rPr lang="fi-FI" sz="1200" kern="1200" dirty="0"/>
            <a:t>Tarkentuu elokuuhun 2021 mennessä</a:t>
          </a:r>
        </a:p>
      </dsp:txBody>
      <dsp:txXfrm>
        <a:off x="1838546" y="2894957"/>
        <a:ext cx="6897086" cy="790891"/>
      </dsp:txXfrm>
    </dsp:sp>
    <dsp:sp modelId="{45AD0D9D-9941-412D-8673-3AB8B87B47EF}">
      <dsp:nvSpPr>
        <dsp:cNvPr id="0" name=""/>
        <dsp:cNvSpPr/>
      </dsp:nvSpPr>
      <dsp:spPr>
        <a:xfrm>
          <a:off x="2418587" y="3827135"/>
          <a:ext cx="8097012" cy="840103"/>
        </a:xfrm>
        <a:prstGeom prst="roundRect">
          <a:avLst>
            <a:gd name="adj" fmla="val 10000"/>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fi-FI" sz="1500" kern="1200" dirty="0"/>
            <a:t>Auditoinnin jälkeen</a:t>
          </a:r>
        </a:p>
        <a:p>
          <a:pPr marL="114300" lvl="1" indent="-114300" algn="l" defTabSz="533400">
            <a:lnSpc>
              <a:spcPct val="90000"/>
            </a:lnSpc>
            <a:spcBef>
              <a:spcPct val="0"/>
            </a:spcBef>
            <a:spcAft>
              <a:spcPct val="15000"/>
            </a:spcAft>
            <a:buChar char="•"/>
          </a:pPr>
          <a:r>
            <a:rPr lang="fi-FI" sz="1200" kern="1200" dirty="0"/>
            <a:t>Tarkentuu loppuvuonna 2021</a:t>
          </a:r>
        </a:p>
      </dsp:txBody>
      <dsp:txXfrm>
        <a:off x="2443193" y="3851741"/>
        <a:ext cx="6897086" cy="790891"/>
      </dsp:txXfrm>
    </dsp:sp>
    <dsp:sp modelId="{75C50416-C174-4B19-BB1E-BF8921235AFE}">
      <dsp:nvSpPr>
        <dsp:cNvPr id="0" name=""/>
        <dsp:cNvSpPr/>
      </dsp:nvSpPr>
      <dsp:spPr>
        <a:xfrm>
          <a:off x="7550945" y="613741"/>
          <a:ext cx="546066" cy="54606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i-FI" sz="2400" kern="1200"/>
        </a:p>
      </dsp:txBody>
      <dsp:txXfrm>
        <a:off x="7673810" y="613741"/>
        <a:ext cx="300336" cy="410915"/>
      </dsp:txXfrm>
    </dsp:sp>
    <dsp:sp modelId="{5F99C9E1-5FEC-44C0-A889-A6B9D2DAAEAF}">
      <dsp:nvSpPr>
        <dsp:cNvPr id="0" name=""/>
        <dsp:cNvSpPr/>
      </dsp:nvSpPr>
      <dsp:spPr>
        <a:xfrm>
          <a:off x="8155592" y="1570525"/>
          <a:ext cx="546066" cy="54606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i-FI" sz="2400" kern="1200"/>
        </a:p>
      </dsp:txBody>
      <dsp:txXfrm>
        <a:off x="8278457" y="1570525"/>
        <a:ext cx="300336" cy="410915"/>
      </dsp:txXfrm>
    </dsp:sp>
    <dsp:sp modelId="{B78DD64A-712F-45C5-B8EF-3ADEF8C0F445}">
      <dsp:nvSpPr>
        <dsp:cNvPr id="0" name=""/>
        <dsp:cNvSpPr/>
      </dsp:nvSpPr>
      <dsp:spPr>
        <a:xfrm>
          <a:off x="8760239" y="2513308"/>
          <a:ext cx="546066" cy="54606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i-FI" sz="2400" kern="1200"/>
        </a:p>
      </dsp:txBody>
      <dsp:txXfrm>
        <a:off x="8883104" y="2513308"/>
        <a:ext cx="300336" cy="410915"/>
      </dsp:txXfrm>
    </dsp:sp>
    <dsp:sp modelId="{284E494C-4298-45EF-983A-0F08CF66A744}">
      <dsp:nvSpPr>
        <dsp:cNvPr id="0" name=""/>
        <dsp:cNvSpPr/>
      </dsp:nvSpPr>
      <dsp:spPr>
        <a:xfrm>
          <a:off x="9364886" y="3479426"/>
          <a:ext cx="546066" cy="546066"/>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fi-FI" sz="2400" kern="1200"/>
        </a:p>
      </dsp:txBody>
      <dsp:txXfrm>
        <a:off x="9487751" y="3479426"/>
        <a:ext cx="300336" cy="4109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033A51-E626-4992-B899-E02582F820AF}">
      <dsp:nvSpPr>
        <dsp:cNvPr id="0" name=""/>
        <dsp:cNvSpPr/>
      </dsp:nvSpPr>
      <dsp:spPr>
        <a:xfrm>
          <a:off x="963" y="717513"/>
          <a:ext cx="3756711" cy="2254026"/>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fi-FI" sz="4400" kern="1200" dirty="0"/>
            <a:t>Johtaminen</a:t>
          </a:r>
          <a:endParaRPr lang="en-US" sz="4400" kern="1200" dirty="0"/>
        </a:p>
      </dsp:txBody>
      <dsp:txXfrm>
        <a:off x="963" y="717513"/>
        <a:ext cx="3756711" cy="2254026"/>
      </dsp:txXfrm>
    </dsp:sp>
    <dsp:sp modelId="{BAA7854B-7B1B-42AF-82E7-8B8C085E657F}">
      <dsp:nvSpPr>
        <dsp:cNvPr id="0" name=""/>
        <dsp:cNvSpPr/>
      </dsp:nvSpPr>
      <dsp:spPr>
        <a:xfrm>
          <a:off x="4133346" y="717513"/>
          <a:ext cx="3756711" cy="2254026"/>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fi-FI" sz="4400" kern="1200"/>
            <a:t>Hallinto</a:t>
          </a:r>
          <a:endParaRPr lang="en-US" sz="4400" kern="1200"/>
        </a:p>
      </dsp:txBody>
      <dsp:txXfrm>
        <a:off x="4133346" y="717513"/>
        <a:ext cx="3756711" cy="22540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4A8D0-EBEB-4348-96F9-1007B1744092}">
      <dsp:nvSpPr>
        <dsp:cNvPr id="0" name=""/>
        <dsp:cNvSpPr/>
      </dsp:nvSpPr>
      <dsp:spPr>
        <a:xfrm>
          <a:off x="39" y="311931"/>
          <a:ext cx="3798093" cy="1089237"/>
        </a:xfrm>
        <a:prstGeom prst="rect">
          <a:avLst/>
        </a:prstGeom>
        <a:solidFill>
          <a:srgbClr val="179AA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fi-FI" sz="3000" kern="1200" dirty="0"/>
            <a:t>Valmennuskäytännöt</a:t>
          </a:r>
        </a:p>
      </dsp:txBody>
      <dsp:txXfrm>
        <a:off x="39" y="311931"/>
        <a:ext cx="3798093" cy="1089237"/>
      </dsp:txXfrm>
    </dsp:sp>
    <dsp:sp modelId="{0FC8B3B9-7639-445F-8034-4E0D7FF7C764}">
      <dsp:nvSpPr>
        <dsp:cNvPr id="0" name=""/>
        <dsp:cNvSpPr/>
      </dsp:nvSpPr>
      <dsp:spPr>
        <a:xfrm>
          <a:off x="39" y="1401169"/>
          <a:ext cx="3798093" cy="2141100"/>
        </a:xfrm>
        <a:prstGeom prst="rect">
          <a:avLst/>
        </a:prstGeom>
        <a:solidFill>
          <a:srgbClr val="0BAFB8">
            <a:alpha val="89804"/>
          </a:srgbClr>
        </a:solidFill>
        <a:ln w="12700" cap="flat" cmpd="sng" algn="ctr">
          <a:solidFill>
            <a:srgbClr val="179AA1">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fi-FI" sz="2400" kern="1200" dirty="0"/>
            <a:t>Valmennusjärjestelmä ja linjaukset</a:t>
          </a:r>
        </a:p>
        <a:p>
          <a:pPr marL="228600" lvl="1" indent="-228600" algn="l" defTabSz="1066800">
            <a:lnSpc>
              <a:spcPct val="90000"/>
            </a:lnSpc>
            <a:spcBef>
              <a:spcPct val="0"/>
            </a:spcBef>
            <a:spcAft>
              <a:spcPct val="15000"/>
            </a:spcAft>
            <a:buChar char="•"/>
          </a:pPr>
          <a:r>
            <a:rPr lang="fi-FI" sz="2400" kern="1200" dirty="0"/>
            <a:t>Urheilijan polku</a:t>
          </a:r>
        </a:p>
        <a:p>
          <a:pPr marL="228600" lvl="1" indent="-228600" algn="l" defTabSz="1066800">
            <a:lnSpc>
              <a:spcPct val="90000"/>
            </a:lnSpc>
            <a:spcBef>
              <a:spcPct val="0"/>
            </a:spcBef>
            <a:spcAft>
              <a:spcPct val="15000"/>
            </a:spcAft>
            <a:buChar char="•"/>
          </a:pPr>
          <a:r>
            <a:rPr lang="fi-FI" sz="2400" kern="1200" dirty="0"/>
            <a:t>Valmennuksen eettiset linjaukset</a:t>
          </a:r>
        </a:p>
      </dsp:txBody>
      <dsp:txXfrm>
        <a:off x="39" y="1401169"/>
        <a:ext cx="3798093" cy="2141100"/>
      </dsp:txXfrm>
    </dsp:sp>
    <dsp:sp modelId="{7BC9C119-7DC4-4816-B14F-FCBAED348E64}">
      <dsp:nvSpPr>
        <dsp:cNvPr id="0" name=""/>
        <dsp:cNvSpPr/>
      </dsp:nvSpPr>
      <dsp:spPr>
        <a:xfrm>
          <a:off x="4329866" y="311931"/>
          <a:ext cx="3798093" cy="1089237"/>
        </a:xfrm>
        <a:prstGeom prst="rect">
          <a:avLst/>
        </a:prstGeom>
        <a:solidFill>
          <a:srgbClr val="179AA1"/>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fi-FI" sz="3000" kern="1200"/>
            <a:t>Valmennuksen tukitoimet</a:t>
          </a:r>
          <a:endParaRPr lang="fi-FI" sz="3000" kern="1200" dirty="0"/>
        </a:p>
      </dsp:txBody>
      <dsp:txXfrm>
        <a:off x="4329866" y="311931"/>
        <a:ext cx="3798093" cy="1089237"/>
      </dsp:txXfrm>
    </dsp:sp>
    <dsp:sp modelId="{8026CA67-0A20-46A9-9E5B-10B973499072}">
      <dsp:nvSpPr>
        <dsp:cNvPr id="0" name=""/>
        <dsp:cNvSpPr/>
      </dsp:nvSpPr>
      <dsp:spPr>
        <a:xfrm>
          <a:off x="4329866" y="1401169"/>
          <a:ext cx="3798093" cy="2141100"/>
        </a:xfrm>
        <a:prstGeom prst="rect">
          <a:avLst/>
        </a:prstGeom>
        <a:solidFill>
          <a:srgbClr val="2DBECD">
            <a:alpha val="90000"/>
          </a:srgbClr>
        </a:solidFill>
        <a:ln w="12700" cap="flat" cmpd="sng" algn="ctr">
          <a:solidFill>
            <a:srgbClr val="179AA1">
              <a:alpha val="9000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fi-FI" sz="2400" kern="1200" dirty="0"/>
            <a:t>Tukitoimet</a:t>
          </a:r>
        </a:p>
        <a:p>
          <a:pPr marL="228600" lvl="1" indent="-228600" algn="l" defTabSz="1066800">
            <a:lnSpc>
              <a:spcPct val="90000"/>
            </a:lnSpc>
            <a:spcBef>
              <a:spcPct val="0"/>
            </a:spcBef>
            <a:spcAft>
              <a:spcPct val="15000"/>
            </a:spcAft>
            <a:buChar char="•"/>
          </a:pPr>
          <a:r>
            <a:rPr lang="fi-FI" sz="2400" kern="1200" dirty="0"/>
            <a:t>Valmennustiimin muodostaminen, </a:t>
          </a:r>
          <a:br>
            <a:rPr lang="fi-FI" sz="2400" kern="1200" dirty="0"/>
          </a:br>
          <a:r>
            <a:rPr lang="fi-FI" sz="2400" kern="1200" dirty="0"/>
            <a:t>toiminta ja johtaminen</a:t>
          </a:r>
        </a:p>
      </dsp:txBody>
      <dsp:txXfrm>
        <a:off x="4329866" y="1401169"/>
        <a:ext cx="3798093" cy="21411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2AE30-B0F6-4145-8259-267C0B0BCBB4}">
      <dsp:nvSpPr>
        <dsp:cNvPr id="0" name=""/>
        <dsp:cNvSpPr/>
      </dsp:nvSpPr>
      <dsp:spPr>
        <a:xfrm>
          <a:off x="0" y="901108"/>
          <a:ext cx="3286125" cy="1971675"/>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i-FI" sz="3200" kern="1200" dirty="0"/>
            <a:t>Yhteisöllisyys</a:t>
          </a:r>
        </a:p>
      </dsp:txBody>
      <dsp:txXfrm>
        <a:off x="0" y="901108"/>
        <a:ext cx="3286125" cy="1971675"/>
      </dsp:txXfrm>
    </dsp:sp>
    <dsp:sp modelId="{4D2BF10C-A002-43D0-8F5C-F7D1DF66593B}">
      <dsp:nvSpPr>
        <dsp:cNvPr id="0" name=""/>
        <dsp:cNvSpPr/>
      </dsp:nvSpPr>
      <dsp:spPr>
        <a:xfrm>
          <a:off x="3614737" y="901108"/>
          <a:ext cx="3286125" cy="1971675"/>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i-FI" sz="3200" kern="1200" dirty="0"/>
            <a:t>Valmennuksen voimavarat</a:t>
          </a:r>
        </a:p>
      </dsp:txBody>
      <dsp:txXfrm>
        <a:off x="3614737" y="901108"/>
        <a:ext cx="3286125" cy="1971675"/>
      </dsp:txXfrm>
    </dsp:sp>
    <dsp:sp modelId="{0FFA6191-27A4-49E7-BD84-4C24DC314667}">
      <dsp:nvSpPr>
        <dsp:cNvPr id="0" name=""/>
        <dsp:cNvSpPr/>
      </dsp:nvSpPr>
      <dsp:spPr>
        <a:xfrm>
          <a:off x="7229475" y="901108"/>
          <a:ext cx="3286125" cy="1971675"/>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fi-FI" sz="3200" kern="1200" dirty="0"/>
            <a:t>Osaaminen, sen kehittäminen ja arviointi</a:t>
          </a:r>
        </a:p>
      </dsp:txBody>
      <dsp:txXfrm>
        <a:off x="7229475" y="901108"/>
        <a:ext cx="3286125" cy="1971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E362F2-45A3-43DC-833C-DDC73E31600B}">
      <dsp:nvSpPr>
        <dsp:cNvPr id="0" name=""/>
        <dsp:cNvSpPr/>
      </dsp:nvSpPr>
      <dsp:spPr>
        <a:xfrm>
          <a:off x="988" y="367381"/>
          <a:ext cx="3855444" cy="2313266"/>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fi-FI" sz="4400" kern="1200" dirty="0"/>
            <a:t>Talous</a:t>
          </a:r>
        </a:p>
      </dsp:txBody>
      <dsp:txXfrm>
        <a:off x="988" y="367381"/>
        <a:ext cx="3855444" cy="2313266"/>
      </dsp:txXfrm>
    </dsp:sp>
    <dsp:sp modelId="{23AE4AF6-57F3-4AB8-926A-6392D70DD308}">
      <dsp:nvSpPr>
        <dsp:cNvPr id="0" name=""/>
        <dsp:cNvSpPr/>
      </dsp:nvSpPr>
      <dsp:spPr>
        <a:xfrm>
          <a:off x="4241977" y="367381"/>
          <a:ext cx="3855444" cy="2313266"/>
        </a:xfrm>
        <a:prstGeom prst="rect">
          <a:avLst/>
        </a:prstGeom>
        <a:solidFill>
          <a:srgbClr val="0BAF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fi-FI" sz="4400" kern="1200"/>
            <a:t>Olosuhteet</a:t>
          </a:r>
          <a:endParaRPr lang="fi-FI" sz="4400" kern="1200" dirty="0"/>
        </a:p>
      </dsp:txBody>
      <dsp:txXfrm>
        <a:off x="4241977" y="367381"/>
        <a:ext cx="3855444" cy="231326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A47B3-9651-42DD-89F7-703EF4641737}" type="datetimeFigureOut">
              <a:rPr lang="fi-FI" smtClean="0"/>
              <a:t>16.12.2021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D43D94-BA39-40E5-A156-8E3C09AAE052}" type="slidenum">
              <a:rPr lang="fi-FI" smtClean="0"/>
              <a:t>‹#›</a:t>
            </a:fld>
            <a:endParaRPr lang="fi-FI"/>
          </a:p>
        </p:txBody>
      </p:sp>
    </p:spTree>
    <p:extLst>
      <p:ext uri="{BB962C8B-B14F-4D97-AF65-F5344CB8AC3E}">
        <p14:creationId xmlns:p14="http://schemas.microsoft.com/office/powerpoint/2010/main" val="1813413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Ensimmäiset auditoinnit syksyllä 2021</a:t>
            </a:r>
          </a:p>
          <a:p>
            <a:r>
              <a:rPr lang="fi-FI" dirty="0"/>
              <a:t>Seuraavat mukaan kutsuttavat seurat keväällä 2022</a:t>
            </a:r>
          </a:p>
        </p:txBody>
      </p:sp>
      <p:sp>
        <p:nvSpPr>
          <p:cNvPr id="4" name="Dian numeron paikkamerkki 3"/>
          <p:cNvSpPr>
            <a:spLocks noGrp="1"/>
          </p:cNvSpPr>
          <p:nvPr>
            <p:ph type="sldNum" sz="quarter" idx="5"/>
          </p:nvPr>
        </p:nvSpPr>
        <p:spPr/>
        <p:txBody>
          <a:bodyPr/>
          <a:lstStyle/>
          <a:p>
            <a:fld id="{DFD43D94-BA39-40E5-A156-8E3C09AAE052}" type="slidenum">
              <a:rPr lang="fi-FI" smtClean="0"/>
              <a:t>5</a:t>
            </a:fld>
            <a:endParaRPr lang="fi-FI"/>
          </a:p>
        </p:txBody>
      </p:sp>
    </p:spTree>
    <p:extLst>
      <p:ext uri="{BB962C8B-B14F-4D97-AF65-F5344CB8AC3E}">
        <p14:creationId xmlns:p14="http://schemas.microsoft.com/office/powerpoint/2010/main" val="3975268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06272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039788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8460030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2815728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21C557-B3E1-44BE-B601-36563EB34992}"/>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18813C07-BAC6-4422-AFB9-6935D83973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E98ABC1-D680-45B2-B1F7-128F777F8E76}"/>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0E857406-E8CB-4154-AD22-D85819367E6D}"/>
              </a:ext>
            </a:extLst>
          </p:cNvPr>
          <p:cNvSpPr>
            <a:spLocks noGrp="1"/>
          </p:cNvSpPr>
          <p:nvPr>
            <p:ph type="ftr" sz="quarter" idx="11"/>
          </p:nvPr>
        </p:nvSpPr>
        <p:spPr/>
        <p:txBody>
          <a:bodyPr/>
          <a:lstStyle/>
          <a:p>
            <a:endParaRPr lang="en-US"/>
          </a:p>
        </p:txBody>
      </p:sp>
      <p:sp>
        <p:nvSpPr>
          <p:cNvPr id="6" name="Dian numeron paikkamerkki 5">
            <a:extLst>
              <a:ext uri="{FF2B5EF4-FFF2-40B4-BE49-F238E27FC236}">
                <a16:creationId xmlns:a16="http://schemas.microsoft.com/office/drawing/2014/main" id="{4C577666-31BB-4333-8B22-B77052BC00B9}"/>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75307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743C31-8EDF-49DC-A648-4BFE3F5118E1}"/>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79F42362-F1E2-4686-BDCF-23B6843AE12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301C1A1-7CA6-4773-9775-7546C812A61A}"/>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991D75D4-EC86-4C7F-85CD-E937B5EEBB86}"/>
              </a:ext>
            </a:extLst>
          </p:cNvPr>
          <p:cNvSpPr>
            <a:spLocks noGrp="1"/>
          </p:cNvSpPr>
          <p:nvPr>
            <p:ph type="ftr" sz="quarter" idx="11"/>
          </p:nvPr>
        </p:nvSpPr>
        <p:spPr/>
        <p:txBody>
          <a:bodyPr/>
          <a:lstStyle/>
          <a:p>
            <a:endParaRPr lang="en-US"/>
          </a:p>
        </p:txBody>
      </p:sp>
      <p:sp>
        <p:nvSpPr>
          <p:cNvPr id="6" name="Dian numeron paikkamerkki 5">
            <a:extLst>
              <a:ext uri="{FF2B5EF4-FFF2-40B4-BE49-F238E27FC236}">
                <a16:creationId xmlns:a16="http://schemas.microsoft.com/office/drawing/2014/main" id="{7F7D26CE-ED65-4EB9-8379-F913DD848EE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201279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E54DBC3-1600-4FAA-88F7-244580514F79}"/>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633818E7-8ACE-49C6-85DA-6A6F2DA258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F821BF4-FCCF-4991-A8B8-E6D6FAF22B12}"/>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30295259-BB58-42CE-B965-6215B61F07FE}"/>
              </a:ext>
            </a:extLst>
          </p:cNvPr>
          <p:cNvSpPr>
            <a:spLocks noGrp="1"/>
          </p:cNvSpPr>
          <p:nvPr>
            <p:ph type="ftr" sz="quarter" idx="11"/>
          </p:nvPr>
        </p:nvSpPr>
        <p:spPr/>
        <p:txBody>
          <a:bodyPr/>
          <a:lstStyle/>
          <a:p>
            <a:endParaRPr lang="en-US"/>
          </a:p>
        </p:txBody>
      </p:sp>
      <p:sp>
        <p:nvSpPr>
          <p:cNvPr id="6" name="Dian numeron paikkamerkki 5">
            <a:extLst>
              <a:ext uri="{FF2B5EF4-FFF2-40B4-BE49-F238E27FC236}">
                <a16:creationId xmlns:a16="http://schemas.microsoft.com/office/drawing/2014/main" id="{163263E5-A33E-43C5-A076-8B5E9B11D854}"/>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71198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5C8F23-A876-4ED1-83E9-0698FEAF948E}"/>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FB4906B-F437-4394-B9D4-B18B1B06EE67}"/>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17FD7DA1-BD0B-4C0A-9143-1571CDA9C0A1}"/>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55ECD663-FB9E-4EFA-8728-48D57B5E0BFE}"/>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Alatunnisteen paikkamerkki 5">
            <a:extLst>
              <a:ext uri="{FF2B5EF4-FFF2-40B4-BE49-F238E27FC236}">
                <a16:creationId xmlns:a16="http://schemas.microsoft.com/office/drawing/2014/main" id="{1D378C6F-D589-4640-9372-B9BDF1822C0A}"/>
              </a:ext>
            </a:extLst>
          </p:cNvPr>
          <p:cNvSpPr>
            <a:spLocks noGrp="1"/>
          </p:cNvSpPr>
          <p:nvPr>
            <p:ph type="ftr" sz="quarter" idx="11"/>
          </p:nvPr>
        </p:nvSpPr>
        <p:spPr/>
        <p:txBody>
          <a:bodyPr/>
          <a:lstStyle/>
          <a:p>
            <a:endParaRPr lang="en-US"/>
          </a:p>
        </p:txBody>
      </p:sp>
      <p:sp>
        <p:nvSpPr>
          <p:cNvPr id="7" name="Dian numeron paikkamerkki 6">
            <a:extLst>
              <a:ext uri="{FF2B5EF4-FFF2-40B4-BE49-F238E27FC236}">
                <a16:creationId xmlns:a16="http://schemas.microsoft.com/office/drawing/2014/main" id="{D99D6110-AAC9-45DF-A3E5-07F2BCE97FFB}"/>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888505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2148766-E4A4-4DE0-A802-6B921C3639DD}"/>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18D1C548-5C99-4B3F-BD00-812EF2621C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A22556DD-6768-4630-B45D-9F53AE241C1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8280F840-6FB7-42A0-8BE5-412E0F3EAF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51FC735-6406-4F23-B27A-1264A14A4903}"/>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E6EF766-5214-4EA9-8B15-231A4C371272}"/>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8" name="Alatunnisteen paikkamerkki 7">
            <a:extLst>
              <a:ext uri="{FF2B5EF4-FFF2-40B4-BE49-F238E27FC236}">
                <a16:creationId xmlns:a16="http://schemas.microsoft.com/office/drawing/2014/main" id="{11A99C6D-58EA-44D2-9AB8-09E4949BA2B0}"/>
              </a:ext>
            </a:extLst>
          </p:cNvPr>
          <p:cNvSpPr>
            <a:spLocks noGrp="1"/>
          </p:cNvSpPr>
          <p:nvPr>
            <p:ph type="ftr" sz="quarter" idx="11"/>
          </p:nvPr>
        </p:nvSpPr>
        <p:spPr/>
        <p:txBody>
          <a:bodyPr/>
          <a:lstStyle/>
          <a:p>
            <a:endParaRPr lang="en-US"/>
          </a:p>
        </p:txBody>
      </p:sp>
      <p:sp>
        <p:nvSpPr>
          <p:cNvPr id="9" name="Dian numeron paikkamerkki 8">
            <a:extLst>
              <a:ext uri="{FF2B5EF4-FFF2-40B4-BE49-F238E27FC236}">
                <a16:creationId xmlns:a16="http://schemas.microsoft.com/office/drawing/2014/main" id="{EB1CD154-E97A-4CE7-85CF-EA2801F65080}"/>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071425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B203A6-AC14-4315-BFA1-77240DE6347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4116539B-74E4-4416-8308-E799B745488F}"/>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4" name="Alatunnisteen paikkamerkki 3">
            <a:extLst>
              <a:ext uri="{FF2B5EF4-FFF2-40B4-BE49-F238E27FC236}">
                <a16:creationId xmlns:a16="http://schemas.microsoft.com/office/drawing/2014/main" id="{B8123560-F58D-41E3-BE01-40305D3F4670}"/>
              </a:ext>
            </a:extLst>
          </p:cNvPr>
          <p:cNvSpPr>
            <a:spLocks noGrp="1"/>
          </p:cNvSpPr>
          <p:nvPr>
            <p:ph type="ftr" sz="quarter" idx="11"/>
          </p:nvPr>
        </p:nvSpPr>
        <p:spPr/>
        <p:txBody>
          <a:bodyPr/>
          <a:lstStyle/>
          <a:p>
            <a:endParaRPr lang="en-US"/>
          </a:p>
        </p:txBody>
      </p:sp>
      <p:sp>
        <p:nvSpPr>
          <p:cNvPr id="5" name="Dian numeron paikkamerkki 4">
            <a:extLst>
              <a:ext uri="{FF2B5EF4-FFF2-40B4-BE49-F238E27FC236}">
                <a16:creationId xmlns:a16="http://schemas.microsoft.com/office/drawing/2014/main" id="{E44CE139-D16B-4AB3-9645-1EB0A0CF5F7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4768250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F7EF7008-711D-459F-B87D-ED859E5CA937}"/>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3" name="Alatunnisteen paikkamerkki 2">
            <a:extLst>
              <a:ext uri="{FF2B5EF4-FFF2-40B4-BE49-F238E27FC236}">
                <a16:creationId xmlns:a16="http://schemas.microsoft.com/office/drawing/2014/main" id="{EDA7A76E-E485-4E15-9F77-F05A73FCFDF5}"/>
              </a:ext>
            </a:extLst>
          </p:cNvPr>
          <p:cNvSpPr>
            <a:spLocks noGrp="1"/>
          </p:cNvSpPr>
          <p:nvPr>
            <p:ph type="ftr" sz="quarter" idx="11"/>
          </p:nvPr>
        </p:nvSpPr>
        <p:spPr/>
        <p:txBody>
          <a:bodyPr/>
          <a:lstStyle/>
          <a:p>
            <a:endParaRPr lang="en-US"/>
          </a:p>
        </p:txBody>
      </p:sp>
      <p:sp>
        <p:nvSpPr>
          <p:cNvPr id="4" name="Dian numeron paikkamerkki 3">
            <a:extLst>
              <a:ext uri="{FF2B5EF4-FFF2-40B4-BE49-F238E27FC236}">
                <a16:creationId xmlns:a16="http://schemas.microsoft.com/office/drawing/2014/main" id="{014BD9E6-2BC9-4AA2-9E43-3A82AE4512F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029909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995509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20A1D25-10A9-4A96-9489-1DC5CC25AB46}"/>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4B9193C8-AFED-42BC-BFCB-D5C4AEAF56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FEC33B87-F99B-4961-B0ED-EC147E3BF1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FA79E193-161D-4B17-8D48-4517F00A2D8D}"/>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Alatunnisteen paikkamerkki 5">
            <a:extLst>
              <a:ext uri="{FF2B5EF4-FFF2-40B4-BE49-F238E27FC236}">
                <a16:creationId xmlns:a16="http://schemas.microsoft.com/office/drawing/2014/main" id="{E9C28791-73F1-493A-9C64-D045C40115C1}"/>
              </a:ext>
            </a:extLst>
          </p:cNvPr>
          <p:cNvSpPr>
            <a:spLocks noGrp="1"/>
          </p:cNvSpPr>
          <p:nvPr>
            <p:ph type="ftr" sz="quarter" idx="11"/>
          </p:nvPr>
        </p:nvSpPr>
        <p:spPr/>
        <p:txBody>
          <a:bodyPr/>
          <a:lstStyle/>
          <a:p>
            <a:endParaRPr lang="en-US"/>
          </a:p>
        </p:txBody>
      </p:sp>
      <p:sp>
        <p:nvSpPr>
          <p:cNvPr id="7" name="Dian numeron paikkamerkki 6">
            <a:extLst>
              <a:ext uri="{FF2B5EF4-FFF2-40B4-BE49-F238E27FC236}">
                <a16:creationId xmlns:a16="http://schemas.microsoft.com/office/drawing/2014/main" id="{B4EEA4FC-8E07-4116-ABA2-E068E0E954A6}"/>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411818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0A7D9CB-1D9E-45A5-8670-45ED67CEB4F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A3030EFF-1B18-4389-9CC4-41C742CCFB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828DF5F4-DCAF-4EC0-BA98-917B55789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4AF4EABD-A269-4A9E-8EFF-C8E170AA8E97}"/>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Alatunnisteen paikkamerkki 5">
            <a:extLst>
              <a:ext uri="{FF2B5EF4-FFF2-40B4-BE49-F238E27FC236}">
                <a16:creationId xmlns:a16="http://schemas.microsoft.com/office/drawing/2014/main" id="{F60B24C8-CDF9-41D6-958D-2363FB1A1692}"/>
              </a:ext>
            </a:extLst>
          </p:cNvPr>
          <p:cNvSpPr>
            <a:spLocks noGrp="1"/>
          </p:cNvSpPr>
          <p:nvPr>
            <p:ph type="ftr" sz="quarter" idx="11"/>
          </p:nvPr>
        </p:nvSpPr>
        <p:spPr/>
        <p:txBody>
          <a:bodyPr/>
          <a:lstStyle/>
          <a:p>
            <a:endParaRPr lang="en-US"/>
          </a:p>
        </p:txBody>
      </p:sp>
      <p:sp>
        <p:nvSpPr>
          <p:cNvPr id="7" name="Dian numeron paikkamerkki 6">
            <a:extLst>
              <a:ext uri="{FF2B5EF4-FFF2-40B4-BE49-F238E27FC236}">
                <a16:creationId xmlns:a16="http://schemas.microsoft.com/office/drawing/2014/main" id="{26309F8F-9D07-4CE9-855F-F538ECF6D05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131862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D60A346-4FD4-4533-834A-E11DA3EBE3A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33B1B3BA-6D3C-40DF-9586-19B57203AE1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7528B8C-8E8A-4B54-8EC2-946966DB0D16}"/>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F7AAF0F6-7500-4F25-8BD4-BFEAD252FC8E}"/>
              </a:ext>
            </a:extLst>
          </p:cNvPr>
          <p:cNvSpPr>
            <a:spLocks noGrp="1"/>
          </p:cNvSpPr>
          <p:nvPr>
            <p:ph type="ftr" sz="quarter" idx="11"/>
          </p:nvPr>
        </p:nvSpPr>
        <p:spPr/>
        <p:txBody>
          <a:bodyPr/>
          <a:lstStyle/>
          <a:p>
            <a:endParaRPr lang="en-US"/>
          </a:p>
        </p:txBody>
      </p:sp>
      <p:sp>
        <p:nvSpPr>
          <p:cNvPr id="6" name="Dian numeron paikkamerkki 5">
            <a:extLst>
              <a:ext uri="{FF2B5EF4-FFF2-40B4-BE49-F238E27FC236}">
                <a16:creationId xmlns:a16="http://schemas.microsoft.com/office/drawing/2014/main" id="{9603AB95-8120-4608-BDAE-FB92CD093D1D}"/>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7809855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13412710-036E-4DAE-A952-CF32CE334C8D}"/>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C0C0F06A-BF57-45F6-BDAB-45E5CEA766DD}"/>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0F9715D-6F35-43FB-8F52-8A79556A2207}"/>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3DB9FD26-7D64-4A0B-95A2-0B961581AA4E}"/>
              </a:ext>
            </a:extLst>
          </p:cNvPr>
          <p:cNvSpPr>
            <a:spLocks noGrp="1"/>
          </p:cNvSpPr>
          <p:nvPr>
            <p:ph type="ftr" sz="quarter" idx="11"/>
          </p:nvPr>
        </p:nvSpPr>
        <p:spPr/>
        <p:txBody>
          <a:bodyPr/>
          <a:lstStyle/>
          <a:p>
            <a:endParaRPr lang="en-US"/>
          </a:p>
        </p:txBody>
      </p:sp>
      <p:sp>
        <p:nvSpPr>
          <p:cNvPr id="6" name="Dian numeron paikkamerkki 5">
            <a:extLst>
              <a:ext uri="{FF2B5EF4-FFF2-40B4-BE49-F238E27FC236}">
                <a16:creationId xmlns:a16="http://schemas.microsoft.com/office/drawing/2014/main" id="{4BDE258D-967C-4A86-84F8-59C0EB248AF0}"/>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7799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29261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71765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47035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914406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029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32900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12/16/2021</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98275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alphaModFix amt="4000"/>
            <a:lum/>
          </a:blip>
          <a:srcRect/>
          <a:stretch>
            <a:fillRect t="-12000" b="-1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12/16/2021</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297720938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38" r:id="rId6"/>
    <p:sldLayoutId id="2147483733" r:id="rId7"/>
    <p:sldLayoutId id="2147483734" r:id="rId8"/>
    <p:sldLayoutId id="2147483735" r:id="rId9"/>
    <p:sldLayoutId id="2147483736" r:id="rId10"/>
    <p:sldLayoutId id="2147483737" r:id="rId11"/>
    <p:sldLayoutId id="2147483739"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
            <a:lum/>
          </a:blip>
          <a:srcRect/>
          <a:stretch>
            <a:fillRect t="-12000" b="-12000"/>
          </a:stretch>
        </a:blipFill>
        <a:effectLst/>
      </p:bgPr>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4246B341-F2A2-4785-A9E7-B84E896015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C26556C1-8437-46A0-8925-DFE1441D98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8C0F448-F811-40FC-9847-E6CE5FEF3A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12/16/2021</a:t>
            </a:fld>
            <a:endParaRPr lang="en-US"/>
          </a:p>
        </p:txBody>
      </p:sp>
      <p:sp>
        <p:nvSpPr>
          <p:cNvPr id="5" name="Alatunnisteen paikkamerkki 4">
            <a:extLst>
              <a:ext uri="{FF2B5EF4-FFF2-40B4-BE49-F238E27FC236}">
                <a16:creationId xmlns:a16="http://schemas.microsoft.com/office/drawing/2014/main" id="{90592864-802C-46C7-A984-3D079A797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Dian numeron paikkamerkki 5">
            <a:extLst>
              <a:ext uri="{FF2B5EF4-FFF2-40B4-BE49-F238E27FC236}">
                <a16:creationId xmlns:a16="http://schemas.microsoft.com/office/drawing/2014/main" id="{0BC1E274-5881-4388-ACA8-CEABA7F2B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646418770"/>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 Id="rId9" Type="http://schemas.microsoft.com/office/2007/relationships/hdphoto" Target="../media/hdphoto4.wdp"/></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4532D974-6A4D-4B87-9345-88DA20A74AE7}"/>
              </a:ext>
            </a:extLst>
          </p:cNvPr>
          <p:cNvPicPr>
            <a:picLocks noChangeAspect="1"/>
          </p:cNvPicPr>
          <p:nvPr/>
        </p:nvPicPr>
        <p:blipFill>
          <a:blip r:embed="rId2">
            <a:alphaModFix amt="6000"/>
            <a:extLst>
              <a:ext uri="{28A0092B-C50C-407E-A947-70E740481C1C}">
                <a14:useLocalDpi xmlns:a14="http://schemas.microsoft.com/office/drawing/2010/main" val="0"/>
              </a:ext>
            </a:extLst>
          </a:blip>
          <a:stretch>
            <a:fillRect/>
          </a:stretch>
        </p:blipFill>
        <p:spPr>
          <a:xfrm>
            <a:off x="2359152" y="160212"/>
            <a:ext cx="9704355" cy="6534267"/>
          </a:xfrm>
          <a:prstGeom prst="rect">
            <a:avLst/>
          </a:prstGeom>
          <a:noFill/>
        </p:spPr>
      </p:pic>
      <p:sp>
        <p:nvSpPr>
          <p:cNvPr id="10" name="Suorakulmio 9">
            <a:extLst>
              <a:ext uri="{FF2B5EF4-FFF2-40B4-BE49-F238E27FC236}">
                <a16:creationId xmlns:a16="http://schemas.microsoft.com/office/drawing/2014/main" id="{33302C0E-5C80-4511-936A-5D3C5A8CE607}"/>
              </a:ext>
            </a:extLst>
          </p:cNvPr>
          <p:cNvSpPr/>
          <p:nvPr/>
        </p:nvSpPr>
        <p:spPr>
          <a:xfrm>
            <a:off x="0" y="38100"/>
            <a:ext cx="10885713" cy="6845415"/>
          </a:xfrm>
          <a:prstGeom prst="rect">
            <a:avLst/>
          </a:prstGeom>
          <a:gradFill flip="none" rotWithShape="1">
            <a:gsLst>
              <a:gs pos="43000">
                <a:schemeClr val="accent1">
                  <a:lumMod val="50000"/>
                </a:schemeClr>
              </a:gs>
              <a:gs pos="18000">
                <a:schemeClr val="accent1">
                  <a:lumMod val="50000"/>
                </a:schemeClr>
              </a:gs>
              <a:gs pos="100000">
                <a:schemeClr val="accent1">
                  <a:lumMod val="50000"/>
                  <a:alpha val="0"/>
                </a:schemeClr>
              </a:gs>
              <a:gs pos="57000">
                <a:schemeClr val="accent1">
                  <a:lumMod val="50000"/>
                  <a:alpha val="2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4" name="Otsikko 3">
            <a:extLst>
              <a:ext uri="{FF2B5EF4-FFF2-40B4-BE49-F238E27FC236}">
                <a16:creationId xmlns:a16="http://schemas.microsoft.com/office/drawing/2014/main" id="{E7FD210C-58D8-4EFC-BFE7-1779BECCA82E}"/>
              </a:ext>
            </a:extLst>
          </p:cNvPr>
          <p:cNvSpPr>
            <a:spLocks noGrp="1"/>
          </p:cNvSpPr>
          <p:nvPr>
            <p:ph type="ctrTitle"/>
          </p:nvPr>
        </p:nvSpPr>
        <p:spPr>
          <a:xfrm>
            <a:off x="865631" y="1161715"/>
            <a:ext cx="7391265" cy="2230019"/>
          </a:xfrm>
          <a:noFill/>
        </p:spPr>
        <p:txBody>
          <a:bodyPr>
            <a:noAutofit/>
          </a:bodyPr>
          <a:lstStyle/>
          <a:p>
            <a:pPr algn="l"/>
            <a:br>
              <a:rPr lang="fi-FI" sz="3600" b="1" dirty="0">
                <a:solidFill>
                  <a:schemeClr val="bg1"/>
                </a:solidFill>
              </a:rPr>
            </a:br>
            <a:r>
              <a:rPr lang="fi-FI" sz="3600" b="1" dirty="0">
                <a:solidFill>
                  <a:schemeClr val="bg1"/>
                </a:solidFill>
              </a:rPr>
              <a:t>HUIPPU-URHEILUN TÄHTISEURAKSI</a:t>
            </a:r>
          </a:p>
        </p:txBody>
      </p:sp>
      <p:sp>
        <p:nvSpPr>
          <p:cNvPr id="5" name="Alaotsikko 4">
            <a:extLst>
              <a:ext uri="{FF2B5EF4-FFF2-40B4-BE49-F238E27FC236}">
                <a16:creationId xmlns:a16="http://schemas.microsoft.com/office/drawing/2014/main" id="{4D56534B-108B-4AB8-B276-B1584DF64547}"/>
              </a:ext>
            </a:extLst>
          </p:cNvPr>
          <p:cNvSpPr>
            <a:spLocks noGrp="1"/>
          </p:cNvSpPr>
          <p:nvPr>
            <p:ph type="subTitle" idx="1"/>
          </p:nvPr>
        </p:nvSpPr>
        <p:spPr>
          <a:xfrm>
            <a:off x="865631" y="4040523"/>
            <a:ext cx="7131956" cy="1655762"/>
          </a:xfrm>
        </p:spPr>
        <p:txBody>
          <a:bodyPr>
            <a:normAutofit/>
          </a:bodyPr>
          <a:lstStyle/>
          <a:p>
            <a:pPr algn="l"/>
            <a:r>
              <a:rPr lang="fi-FI" dirty="0">
                <a:solidFill>
                  <a:schemeClr val="bg1"/>
                </a:solidFill>
              </a:rPr>
              <a:t>Huippu-urheilun perus- ja laatukriteerit</a:t>
            </a:r>
          </a:p>
          <a:p>
            <a:pPr algn="l"/>
            <a:r>
              <a:rPr lang="fi-FI" dirty="0">
                <a:solidFill>
                  <a:schemeClr val="bg1"/>
                </a:solidFill>
              </a:rPr>
              <a:t>Taitoluistelu</a:t>
            </a:r>
          </a:p>
        </p:txBody>
      </p:sp>
      <p:cxnSp>
        <p:nvCxnSpPr>
          <p:cNvPr id="9" name="Suora yhdysviiva 8">
            <a:extLst>
              <a:ext uri="{FF2B5EF4-FFF2-40B4-BE49-F238E27FC236}">
                <a16:creationId xmlns:a16="http://schemas.microsoft.com/office/drawing/2014/main" id="{C4D05E6E-670E-4C7B-A2CA-447CF1C770E5}"/>
              </a:ext>
            </a:extLst>
          </p:cNvPr>
          <p:cNvCxnSpPr>
            <a:cxnSpLocks/>
          </p:cNvCxnSpPr>
          <p:nvPr/>
        </p:nvCxnSpPr>
        <p:spPr>
          <a:xfrm>
            <a:off x="865631" y="3465284"/>
            <a:ext cx="7131957" cy="9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2" descr="Huippu-urheilu |">
            <a:extLst>
              <a:ext uri="{FF2B5EF4-FFF2-40B4-BE49-F238E27FC236}">
                <a16:creationId xmlns:a16="http://schemas.microsoft.com/office/drawing/2014/main" id="{8E193E7C-AE03-4555-9E9E-A20537DEA88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5288" b="27631"/>
          <a:stretch/>
        </p:blipFill>
        <p:spPr bwMode="auto">
          <a:xfrm>
            <a:off x="623596" y="260867"/>
            <a:ext cx="1977591" cy="1905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185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1.2 Hallinto</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514350" indent="-514350">
              <a:buFont typeface="+mj-lt"/>
              <a:buAutoNum type="arabicPeriod"/>
            </a:pPr>
            <a:r>
              <a:rPr lang="fi-FI" sz="2000" dirty="0"/>
              <a:t>Seura ohjeistaa ja sitouttaa huippu-urheilun toimijat noudattamaan lajiliiton eettistä säännöstöä. Suomen Taitoluisteluliiton eettiset säännöt löytyvät tai niihin on viitattu seuran nettisivuilla. </a:t>
            </a:r>
          </a:p>
          <a:p>
            <a:pPr marL="514350" indent="-514350">
              <a:buFont typeface="+mj-lt"/>
              <a:buAutoNum type="arabicPeriod"/>
            </a:pPr>
            <a:r>
              <a:rPr lang="fi-FI" sz="2000" dirty="0"/>
              <a:t>Seuran johto ja vastuut on selkeästi kuvattu. Seuran hallituksessa on nimetty vastuuhenkilö, jolla on riittävä ymmärrys huippu-urheilusta. </a:t>
            </a:r>
          </a:p>
          <a:p>
            <a:pPr marL="514350" indent="-514350">
              <a:buFont typeface="+mj-lt"/>
              <a:buAutoNum type="arabicPeriod"/>
            </a:pPr>
            <a:r>
              <a:rPr lang="fi-FI" sz="2000" dirty="0"/>
              <a:t>Huippu-urheilutoiminnalle on laadittu vuosikello tai huippu-urheilu on huomioituna seuran vuosikellossa.</a:t>
            </a:r>
          </a:p>
          <a:p>
            <a:pPr marL="514350" indent="-514350">
              <a:buFont typeface="+mj-lt"/>
              <a:buAutoNum type="arabicPeriod"/>
            </a:pPr>
            <a:r>
              <a:rPr lang="fi-FI" sz="2000" dirty="0"/>
              <a:t>Seuralla on palkattu hallinnollinen työntekijä.</a:t>
            </a:r>
          </a:p>
          <a:p>
            <a:pPr marL="0" indent="0">
              <a:buNone/>
            </a:pPr>
            <a:endParaRPr lang="fi-FI"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841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pPr algn="ctr"/>
            <a:r>
              <a:rPr lang="fi-FI" dirty="0"/>
              <a:t>2 Urheilutoiminta</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4" name="Kaaviokuva 3">
            <a:extLst>
              <a:ext uri="{FF2B5EF4-FFF2-40B4-BE49-F238E27FC236}">
                <a16:creationId xmlns:a16="http://schemas.microsoft.com/office/drawing/2014/main" id="{AF872595-8884-4B6B-8C78-BFEB80D9FF12}"/>
              </a:ext>
            </a:extLst>
          </p:cNvPr>
          <p:cNvGraphicFramePr/>
          <p:nvPr>
            <p:extLst>
              <p:ext uri="{D42A27DB-BD31-4B8C-83A1-F6EECF244321}">
                <p14:modId xmlns:p14="http://schemas.microsoft.com/office/powerpoint/2010/main" val="2298270142"/>
              </p:ext>
            </p:extLst>
          </p:nvPr>
        </p:nvGraphicFramePr>
        <p:xfrm>
          <a:off x="2032000" y="2211481"/>
          <a:ext cx="8128000" cy="3854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0326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2.1 Valmennusjärjestelmä ja linjaukset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514350" indent="-514350">
              <a:lnSpc>
                <a:spcPct val="110000"/>
              </a:lnSpc>
              <a:buFont typeface="+mj-lt"/>
              <a:buAutoNum type="arabicPeriod"/>
            </a:pPr>
            <a:r>
              <a:rPr lang="fi-FI" sz="2000" dirty="0"/>
              <a:t>Seuralla on valmennusjärjestelmän kuvaus.</a:t>
            </a:r>
          </a:p>
          <a:p>
            <a:pPr marL="514350" indent="-514350">
              <a:lnSpc>
                <a:spcPct val="110000"/>
              </a:lnSpc>
              <a:buFont typeface="+mj-lt"/>
              <a:buAutoNum type="arabicPeriod"/>
            </a:pPr>
            <a:r>
              <a:rPr lang="fi-FI" sz="2000" dirty="0"/>
              <a:t>Yksilöllisen valmennuksen mahdollistaminen huippu-urheilijoille/joukkueille.</a:t>
            </a:r>
          </a:p>
          <a:p>
            <a:pPr marL="514350" indent="-514350">
              <a:lnSpc>
                <a:spcPct val="110000"/>
              </a:lnSpc>
              <a:buFont typeface="+mj-lt"/>
              <a:buAutoNum type="arabicPeriod"/>
            </a:pPr>
            <a:r>
              <a:rPr lang="fi-FI" sz="2000" dirty="0"/>
              <a:t>Valmennustoiminnan eri tahot toimivat yhdenmukaisesti ja yhteistyössä, ja tämä "yhden valmennuksen periaate" näkyy urheilijan/joukkueen valmennussuunnitelmassa sekä huomioidaan tukitoimien asiantuntijatoiminnassa.</a:t>
            </a:r>
          </a:p>
          <a:p>
            <a:pPr marL="514350" indent="-514350">
              <a:lnSpc>
                <a:spcPct val="110000"/>
              </a:lnSpc>
              <a:buFont typeface="+mj-lt"/>
              <a:buAutoNum type="arabicPeriod"/>
            </a:pPr>
            <a:r>
              <a:rPr lang="fi-FI" sz="2000" dirty="0"/>
              <a:t>Huippu-urheilu on selkeästi omana kokonaisuutenaan mukana valmennuslinjauksessa ja huippu-urheilulla on selkeät tavoitteet.</a:t>
            </a:r>
          </a:p>
          <a:p>
            <a:pPr marL="514350" indent="-514350">
              <a:lnSpc>
                <a:spcPct val="110000"/>
              </a:lnSpc>
              <a:buFont typeface="+mj-lt"/>
              <a:buAutoNum type="arabicPeriod"/>
            </a:pPr>
            <a:r>
              <a:rPr lang="fi-FI" sz="2000" dirty="0"/>
              <a:t>Seurassa on urheilijalähtöiset selkeät toimintatavat, suunnitelmat ja valmennusnäkemys.</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7573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2.2 Urheilijan polku</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Autofit/>
          </a:bodyPr>
          <a:lstStyle/>
          <a:p>
            <a:pPr marL="514350" indent="-514350">
              <a:lnSpc>
                <a:spcPct val="120000"/>
              </a:lnSpc>
              <a:buFont typeface="+mj-lt"/>
              <a:buAutoNum type="arabicPeriod"/>
            </a:pPr>
            <a:r>
              <a:rPr lang="fi-FI" sz="2000" dirty="0"/>
              <a:t>Seurassa on huippu-urheilijan polku kirjattuna ja viestitty seuran jäsenistölle. Urheilijan polku on linjassa liiton urheilijan polun kanssa.</a:t>
            </a:r>
          </a:p>
          <a:p>
            <a:pPr marL="514350" indent="-514350">
              <a:lnSpc>
                <a:spcPct val="120000"/>
              </a:lnSpc>
              <a:buFont typeface="+mj-lt"/>
              <a:buAutoNum type="arabicPeriod"/>
            </a:pPr>
            <a:r>
              <a:rPr lang="fi-FI" sz="2000" dirty="0"/>
              <a:t>Urheilijalla on yksilölliset etenemismahdollisuudet seuran sisällä, ja yksilöllisiä valmentautumisratkaisuja tuetaan (mm. kansainvälisyys, sparraus).</a:t>
            </a:r>
          </a:p>
          <a:p>
            <a:pPr marL="514350" indent="-514350">
              <a:lnSpc>
                <a:spcPct val="120000"/>
              </a:lnSpc>
              <a:buFont typeface="+mj-lt"/>
              <a:buAutoNum type="arabicPeriod"/>
            </a:pPr>
            <a:r>
              <a:rPr lang="fi-FI" sz="2000" dirty="0"/>
              <a:t>Urheilun kaksoisuraa (esim. urheilun ja opiskelun yhdistäminen) tuetaan.</a:t>
            </a:r>
          </a:p>
          <a:p>
            <a:pPr marL="514350" indent="-514350">
              <a:lnSpc>
                <a:spcPct val="120000"/>
              </a:lnSpc>
              <a:buFont typeface="+mj-lt"/>
              <a:buAutoNum type="arabicPeriod"/>
            </a:pPr>
            <a:r>
              <a:rPr lang="fi-FI" sz="2000" dirty="0"/>
              <a:t>Jäätanssi: Seurassa on kirjattuna kriteerit parien muodostamiselle.</a:t>
            </a:r>
          </a:p>
          <a:p>
            <a:pPr marL="514350" indent="-514350">
              <a:lnSpc>
                <a:spcPct val="120000"/>
              </a:lnSpc>
              <a:buFont typeface="+mj-lt"/>
              <a:buAutoNum type="arabicPeriod"/>
            </a:pPr>
            <a:r>
              <a:rPr lang="fi-FI" sz="2000" dirty="0"/>
              <a:t>Muodostelmaluistelu: Seuralla on kuvaus joukkueiden valinta- ja päätöksentekoprosessista, ja joukkueiden muodostaminen tapahtuu urheilullisin perustein. Joukkueiden muodostamisesta vastaa valmennustiimi tai vastuuvalmentaja.</a:t>
            </a:r>
          </a:p>
          <a:p>
            <a:pPr marL="514350" indent="-514350">
              <a:lnSpc>
                <a:spcPct val="120000"/>
              </a:lnSpc>
              <a:buFont typeface="+mj-lt"/>
              <a:buAutoNum type="arabicPeriod"/>
            </a:pPr>
            <a:endParaRPr lang="fi-FI" sz="2000"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5366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2.3 Valmennuksen eettiset linjaukset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514350" indent="-514350">
              <a:lnSpc>
                <a:spcPct val="100000"/>
              </a:lnSpc>
              <a:buFont typeface="+mj-lt"/>
              <a:buAutoNum type="arabicPeriod"/>
            </a:pPr>
            <a:r>
              <a:rPr lang="fi-FI" sz="2000" dirty="0"/>
              <a:t>Seura noudattaa lajiliiton eettisiä sääntöjä ja huomioi toiminnassaan urheiluyhteisön vastuullisuusohjelman. Valmennuksen eettiset linjaukset toteutuvat seuran valmennustoiminnassa.</a:t>
            </a:r>
          </a:p>
          <a:p>
            <a:pPr marL="514350" indent="-514350">
              <a:lnSpc>
                <a:spcPct val="100000"/>
              </a:lnSpc>
              <a:buFont typeface="+mj-lt"/>
              <a:buAutoNum type="arabicPeriod"/>
            </a:pPr>
            <a:r>
              <a:rPr lang="fi-FI" sz="2000" dirty="0"/>
              <a:t>Urheilijalähtöisyys ja terve luistelija -arvot huomioidaan kaikessa toiminnassa.</a:t>
            </a:r>
          </a:p>
          <a:p>
            <a:pPr marL="514350" indent="-514350">
              <a:lnSpc>
                <a:spcPct val="100000"/>
              </a:lnSpc>
              <a:buFont typeface="+mj-lt"/>
              <a:buAutoNum type="arabicPeriod"/>
            </a:pPr>
            <a:endParaRPr lang="fi-FI" sz="2000"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1425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2.4 Valmennuksen tukitoimet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lnSpcReduction="10000"/>
          </a:bodyPr>
          <a:lstStyle/>
          <a:p>
            <a:pPr marL="514350" indent="-514350">
              <a:lnSpc>
                <a:spcPct val="100000"/>
              </a:lnSpc>
              <a:buFont typeface="+mj-lt"/>
              <a:buAutoNum type="arabicPeriod"/>
            </a:pPr>
            <a:r>
              <a:rPr lang="fi-FI" sz="2000" dirty="0"/>
              <a:t>Urheilijoilla on käytettävissä ikätason tarvetta vastaavat tukitoimet (mm. oheisvalmentaja, koreografi, psyykkistä valmennusta ja monipuolista tanssinopetusta, ravitsemusvalmennus, lääkäri- ja terveyspalvelut, urheilijatestaus).</a:t>
            </a:r>
          </a:p>
          <a:p>
            <a:pPr marL="514350" indent="-514350">
              <a:lnSpc>
                <a:spcPct val="100000"/>
              </a:lnSpc>
              <a:buFont typeface="+mj-lt"/>
              <a:buAutoNum type="arabicPeriod"/>
            </a:pPr>
            <a:r>
              <a:rPr lang="fi-FI" sz="2000" dirty="0"/>
              <a:t>Valmentajilla on ymmärrys ja osaaminen siitä, miten valmennuksen tukitoimia käytetään osana valmentautumista eri urheilijan polun vaiheissa ja urheilijoiden tarpeiden mukaan.</a:t>
            </a:r>
          </a:p>
          <a:p>
            <a:pPr marL="514350" indent="-514350">
              <a:lnSpc>
                <a:spcPct val="100000"/>
              </a:lnSpc>
              <a:buFont typeface="+mj-lt"/>
              <a:buAutoNum type="arabicPeriod"/>
            </a:pPr>
            <a:r>
              <a:rPr lang="fi-FI" sz="2000" dirty="0"/>
              <a:t>Avoin ja toimiva, suunnitelmallinen yhteistyö valmennuksen ja eri sidosryhmien (mm. perhe, liitto) välillä. Seura on aktiivinen vaikuttaja akatemiayhteistyössä, sekä urheiluylä- ja alakouluyhteistyössä. </a:t>
            </a:r>
          </a:p>
          <a:p>
            <a:pPr marL="514350" indent="-514350">
              <a:lnSpc>
                <a:spcPct val="100000"/>
              </a:lnSpc>
              <a:buFont typeface="+mj-lt"/>
              <a:buAutoNum type="arabicPeriod"/>
            </a:pPr>
            <a:r>
              <a:rPr lang="fi-FI" sz="2000" dirty="0"/>
              <a:t>Seura on aktiivinen vaikuttaja akatemiayhteistyössä, sekä urheiluylä- ja alakouluyhteistyössä. </a:t>
            </a:r>
          </a:p>
          <a:p>
            <a:pPr marL="514350" indent="-514350">
              <a:lnSpc>
                <a:spcPct val="100000"/>
              </a:lnSpc>
              <a:buFont typeface="+mj-lt"/>
              <a:buAutoNum type="arabicPeriod"/>
            </a:pPr>
            <a:r>
              <a:rPr lang="fi-FI" sz="2000" dirty="0"/>
              <a:t>Huippu-urheilulle on nimetty asiantuntijoista ja lajivalmentajista koostuva tukitiimi. Tiimien toiminta on valmentajajohtoista ja asiantuntijatoiminta on prosessi, joka on suunnitelmallisena osana päivittäisvalmennusta.</a:t>
            </a:r>
          </a:p>
          <a:p>
            <a:pPr marL="514350" indent="-514350">
              <a:lnSpc>
                <a:spcPct val="100000"/>
              </a:lnSpc>
              <a:buFont typeface="+mj-lt"/>
              <a:buAutoNum type="arabicPeriod"/>
            </a:pPr>
            <a:r>
              <a:rPr lang="fi-FI" sz="2000" dirty="0"/>
              <a:t>Muodostelmaluistelujoukkueessa on toimiva joukkueenjohto. </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269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2.5 Valmennustiimien muodostaminen, toiminta ja johtaminen</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457200" indent="-457200">
              <a:lnSpc>
                <a:spcPct val="100000"/>
              </a:lnSpc>
              <a:buFont typeface="+mj-lt"/>
              <a:buAutoNum type="arabicPeriod"/>
            </a:pPr>
            <a:r>
              <a:rPr lang="fi-FI" sz="2000" dirty="0"/>
              <a:t>Selkeä vastuunjako ja organisoitu yhteistyö valmennustiimin kesken.</a:t>
            </a:r>
          </a:p>
          <a:p>
            <a:pPr marL="457200" indent="-457200">
              <a:lnSpc>
                <a:spcPct val="100000"/>
              </a:lnSpc>
              <a:buFont typeface="+mj-lt"/>
              <a:buAutoNum type="arabicPeriod"/>
            </a:pPr>
            <a:r>
              <a:rPr lang="fi-FI" sz="2000" dirty="0"/>
              <a:t>Valmentajien rekrytointi tapahtuu huippu-urheilustrategian mukaisesti muuttuvat tilanteet huomioiden.</a:t>
            </a:r>
          </a:p>
          <a:p>
            <a:pPr marL="457200" indent="-457200">
              <a:lnSpc>
                <a:spcPct val="100000"/>
              </a:lnSpc>
              <a:buFont typeface="+mj-lt"/>
              <a:buAutoNum type="arabicPeriod"/>
            </a:pPr>
            <a:r>
              <a:rPr lang="fi-FI" sz="2000" dirty="0"/>
              <a:t>Monipuolinen osaaminen tunnistetaan ja hyödynnetään toiminnassa ja valmennustiimien muodostamisessa.</a:t>
            </a:r>
          </a:p>
          <a:p>
            <a:pPr marL="457200" indent="-457200">
              <a:lnSpc>
                <a:spcPct val="100000"/>
              </a:lnSpc>
              <a:buFont typeface="+mj-lt"/>
              <a:buAutoNum type="arabicPeriod"/>
            </a:pPr>
            <a:r>
              <a:rPr lang="fi-FI" sz="2000" dirty="0"/>
              <a:t>Valmentajien riittävä määrä huippu-urheilutyön ja normaalin seuratyön toteuttamisessa.</a:t>
            </a:r>
          </a:p>
          <a:p>
            <a:pPr marL="457200" indent="-457200">
              <a:lnSpc>
                <a:spcPct val="100000"/>
              </a:lnSpc>
              <a:buFont typeface="+mj-lt"/>
              <a:buAutoNum type="arabicPeriod"/>
            </a:pPr>
            <a:endParaRPr lang="fi-FI" sz="2000"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9077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pPr algn="ctr"/>
            <a:r>
              <a:rPr lang="fi-FI" dirty="0"/>
              <a:t>3 Seuran ihmiset</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7" name="Sisällön paikkamerkki 16">
            <a:extLst>
              <a:ext uri="{FF2B5EF4-FFF2-40B4-BE49-F238E27FC236}">
                <a16:creationId xmlns:a16="http://schemas.microsoft.com/office/drawing/2014/main" id="{88F45EE7-ACE7-49AD-AB84-A6929E7D6B74}"/>
              </a:ext>
            </a:extLst>
          </p:cNvPr>
          <p:cNvGraphicFramePr>
            <a:graphicFrameLocks noGrp="1"/>
          </p:cNvGraphicFramePr>
          <p:nvPr>
            <p:ph idx="1"/>
            <p:extLst>
              <p:ext uri="{D42A27DB-BD31-4B8C-83A1-F6EECF244321}">
                <p14:modId xmlns:p14="http://schemas.microsoft.com/office/powerpoint/2010/main" val="1617083174"/>
              </p:ext>
            </p:extLst>
          </p:nvPr>
        </p:nvGraphicFramePr>
        <p:xfrm>
          <a:off x="838200" y="1690688"/>
          <a:ext cx="10515600" cy="37738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7855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3.1 Yhteisöllisyys</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457200" indent="-457200">
              <a:lnSpc>
                <a:spcPct val="100000"/>
              </a:lnSpc>
              <a:buFont typeface="+mj-lt"/>
              <a:buAutoNum type="arabicPeriod"/>
            </a:pPr>
            <a:r>
              <a:rPr lang="fi-FI" sz="2000" dirty="0"/>
              <a:t>Seura on profiloitunut huippu-luisteluun tai valinnut huippuluistelun strategiseksi painopisteekseen. Toiminnasta kerrotaan avoimesti. </a:t>
            </a:r>
          </a:p>
          <a:p>
            <a:pPr marL="457200" indent="-457200">
              <a:lnSpc>
                <a:spcPct val="100000"/>
              </a:lnSpc>
              <a:buFont typeface="+mj-lt"/>
              <a:buAutoNum type="arabicPeriod"/>
            </a:pPr>
            <a:r>
              <a:rPr lang="fi-FI" sz="2000" dirty="0"/>
              <a:t>Seura tarjoaa huippuluistelijoille mahdollisuuden osallistua seuran toimintaan ja toimia pienemmille harrastajille esikuvana luonnollisena osana seuratoimintaa. </a:t>
            </a:r>
          </a:p>
          <a:p>
            <a:pPr marL="457200" indent="-457200">
              <a:lnSpc>
                <a:spcPct val="100000"/>
              </a:lnSpc>
              <a:buFont typeface="+mj-lt"/>
              <a:buAutoNum type="arabicPeriod"/>
            </a:pPr>
            <a:r>
              <a:rPr lang="fi-FI" sz="2000" dirty="0"/>
              <a:t>Seura tukee ja tarjoaa huippuluistelijalle lopettamisen aikana ja jälkeen mahdollisuuden liittyä seurayhteisöön eri rooleissa. </a:t>
            </a:r>
          </a:p>
          <a:p>
            <a:pPr marL="457200" indent="-457200">
              <a:lnSpc>
                <a:spcPct val="100000"/>
              </a:lnSpc>
              <a:buFont typeface="+mj-lt"/>
              <a:buAutoNum type="arabicPeriod"/>
            </a:pPr>
            <a:r>
              <a:rPr lang="fi-FI" sz="2000" dirty="0"/>
              <a:t>Seuran yhteisöä ja vanhempia ohjataan huippu-urheilijan tukijoiksi. </a:t>
            </a:r>
          </a:p>
          <a:p>
            <a:pPr marL="457200" indent="-457200">
              <a:lnSpc>
                <a:spcPct val="100000"/>
              </a:lnSpc>
              <a:buFont typeface="+mj-lt"/>
              <a:buAutoNum type="arabicPeriod"/>
            </a:pPr>
            <a:r>
              <a:rPr lang="fi-FI" sz="2000" dirty="0"/>
              <a:t>Profilointi huippu-urheiluseuraksi näkyy seuran toiminnassa, viestinnässä ja markkinoinnissa. </a:t>
            </a:r>
          </a:p>
          <a:p>
            <a:pPr marL="457200" indent="-457200">
              <a:lnSpc>
                <a:spcPct val="100000"/>
              </a:lnSpc>
              <a:buFont typeface="+mj-lt"/>
              <a:buAutoNum type="arabicPeriod"/>
            </a:pPr>
            <a:r>
              <a:rPr lang="fi-FI" sz="2000" dirty="0"/>
              <a:t>Seura kannustaa urheilijoita ja koko huippu-urheilun tiimiä kansainväliseen ja lajirajat ylittävään yhteistyöhön.</a:t>
            </a:r>
          </a:p>
          <a:p>
            <a:pPr marL="457200" indent="-457200">
              <a:lnSpc>
                <a:spcPct val="100000"/>
              </a:lnSpc>
              <a:buFont typeface="+mj-lt"/>
              <a:buAutoNum type="arabicPeriod"/>
            </a:pPr>
            <a:r>
              <a:rPr lang="fi-FI" sz="2000" dirty="0"/>
              <a:t>Menestyjiä arvostetaan mahdollisuuksien mukaan näkyvyydellä seuran toimintaympäristössä.</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431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3.2 Valmennuksen voimavarat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457200" indent="-457200">
              <a:buFont typeface="+mj-lt"/>
              <a:buAutoNum type="arabicPeriod"/>
            </a:pPr>
            <a:r>
              <a:rPr lang="fi-FI" sz="2000" dirty="0"/>
              <a:t>Huippu-urheilulle on nimetty vastuuhenkilö (hallituksen jäsen/työntekijä).</a:t>
            </a:r>
          </a:p>
          <a:p>
            <a:pPr marL="342900" indent="-342900">
              <a:buFont typeface="+mj-lt"/>
              <a:buAutoNum type="arabicPeriod"/>
            </a:pPr>
            <a:r>
              <a:rPr lang="fi-FI" sz="2000" dirty="0"/>
              <a:t>Huippu-urheilun valmennuksen vastuuhenkilö (esim. päävalmentaja) on nimetty.</a:t>
            </a:r>
          </a:p>
          <a:p>
            <a:pPr marL="342900" indent="-342900">
              <a:buFont typeface="+mj-lt"/>
              <a:buAutoNum type="arabicPeriod"/>
            </a:pPr>
            <a:r>
              <a:rPr lang="fi-FI" sz="2000" dirty="0"/>
              <a:t>Valmentajien roolit on kirjattu ja kuvattu, niiden toteutumista seurataan ja tarvittaessa muutetaan.</a:t>
            </a:r>
          </a:p>
          <a:p>
            <a:pPr marL="342900" indent="-342900">
              <a:buFont typeface="+mj-lt"/>
              <a:buAutoNum type="arabicPeriod"/>
            </a:pPr>
            <a:r>
              <a:rPr lang="fi-FI" sz="2000" dirty="0"/>
              <a:t>Valmentajia tuetaan tarjoamalla tukea käytännön valmennukseen liittyvässä työssä (mm. kehityskeskustelut, työrauha, työhyvinvointi, tuki haastavissa tilanteissa, mahdollisuus työnohjaukseen ja kouluttautumiseen).</a:t>
            </a:r>
          </a:p>
          <a:p>
            <a:pPr marL="0" indent="0">
              <a:buNone/>
            </a:pPr>
            <a:endParaRPr lang="fi-FI" sz="2000"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3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Huippu-urheiluseuratoiminnan tavoitteet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a:xfrm>
            <a:off x="838200" y="1825624"/>
            <a:ext cx="10515600" cy="4667252"/>
          </a:xfrm>
        </p:spPr>
        <p:txBody>
          <a:bodyPr>
            <a:normAutofit fontScale="85000" lnSpcReduction="10000"/>
          </a:bodyPr>
          <a:lstStyle/>
          <a:p>
            <a:pPr>
              <a:lnSpc>
                <a:spcPct val="100000"/>
              </a:lnSpc>
            </a:pPr>
            <a:r>
              <a:rPr lang="fi-FI" sz="1800" b="1" dirty="0">
                <a:solidFill>
                  <a:srgbClr val="000000"/>
                </a:solidFill>
              </a:rPr>
              <a:t>Liitolla on yhdessä jäsenseurojensa kanssa tavoitteena</a:t>
            </a:r>
          </a:p>
          <a:p>
            <a:pPr lvl="1">
              <a:lnSpc>
                <a:spcPct val="100000"/>
              </a:lnSpc>
            </a:pPr>
            <a:r>
              <a:rPr lang="fi-FI" sz="1800" b="0" dirty="0">
                <a:solidFill>
                  <a:srgbClr val="000000"/>
                </a:solidFill>
              </a:rPr>
              <a:t>Monipuolinen lajin harrastuspohjan laajentaminen</a:t>
            </a:r>
            <a:endParaRPr lang="fi-FI" sz="1800" dirty="0">
              <a:solidFill>
                <a:srgbClr val="000000"/>
              </a:solidFill>
            </a:endParaRPr>
          </a:p>
          <a:p>
            <a:pPr lvl="1">
              <a:lnSpc>
                <a:spcPct val="100000"/>
              </a:lnSpc>
            </a:pPr>
            <a:r>
              <a:rPr lang="fi-FI" sz="1800" b="0" dirty="0">
                <a:solidFill>
                  <a:srgbClr val="000000"/>
                </a:solidFill>
              </a:rPr>
              <a:t>Elinvoimaisen ja maanlaajuisen seuraverkoston rakentaminen</a:t>
            </a:r>
            <a:endParaRPr lang="fi-FI" sz="1800" dirty="0">
              <a:solidFill>
                <a:srgbClr val="000000"/>
              </a:solidFill>
            </a:endParaRPr>
          </a:p>
          <a:p>
            <a:pPr lvl="1">
              <a:lnSpc>
                <a:spcPct val="100000"/>
              </a:lnSpc>
            </a:pPr>
            <a:r>
              <a:rPr lang="fi-FI" sz="1800" b="0" dirty="0">
                <a:solidFill>
                  <a:srgbClr val="000000"/>
                </a:solidFill>
              </a:rPr>
              <a:t>Ohjaaja- ja valmennusosaamisen vahvistaminen siten, että monipuolinen valmennus varmistaa urheilijan terveyden, teknisen osaamisen ja henkisen voiman tasapainon</a:t>
            </a:r>
            <a:endParaRPr lang="fi-FI" sz="1800" dirty="0">
              <a:solidFill>
                <a:srgbClr val="000000"/>
              </a:solidFill>
            </a:endParaRPr>
          </a:p>
          <a:p>
            <a:pPr>
              <a:lnSpc>
                <a:spcPct val="100000"/>
              </a:lnSpc>
            </a:pPr>
            <a:r>
              <a:rPr lang="fi-FI" sz="1800" b="0" dirty="0">
                <a:solidFill>
                  <a:srgbClr val="000000"/>
                </a:solidFill>
              </a:rPr>
              <a:t>Liittomme on strategisesti lisännyt tukea eri-ikäisten valmennusryhmille ja maajoukkueille, joten liitto tukee lahjakkaiden luistelijoiden siirtymistä maajoukkuepolulle.</a:t>
            </a:r>
          </a:p>
          <a:p>
            <a:pPr>
              <a:lnSpc>
                <a:spcPct val="100000"/>
              </a:lnSpc>
            </a:pPr>
            <a:r>
              <a:rPr lang="fi-FI" sz="1800" b="1" dirty="0">
                <a:solidFill>
                  <a:srgbClr val="000000"/>
                </a:solidFill>
              </a:rPr>
              <a:t>Huippuseuratoiminnan visio</a:t>
            </a:r>
            <a:r>
              <a:rPr lang="fi-FI" sz="1800" b="0" dirty="0">
                <a:solidFill>
                  <a:srgbClr val="000000"/>
                </a:solidFill>
              </a:rPr>
              <a:t>: Parhaat urheilijat parhaissa mahdollisissa olosuhteissa, niin kotimaassa kuin ulkomailla, huippuosaavassa valmennuksessa. </a:t>
            </a:r>
          </a:p>
          <a:p>
            <a:pPr>
              <a:lnSpc>
                <a:spcPct val="100000"/>
              </a:lnSpc>
            </a:pPr>
            <a:r>
              <a:rPr lang="fi-FI" sz="1800" b="1" dirty="0">
                <a:solidFill>
                  <a:srgbClr val="000000"/>
                </a:solidFill>
              </a:rPr>
              <a:t>Huippu-urheiluseuratoiminnassa tavoitteena</a:t>
            </a:r>
          </a:p>
          <a:p>
            <a:pPr lvl="1">
              <a:lnSpc>
                <a:spcPct val="100000"/>
              </a:lnSpc>
            </a:pPr>
            <a:r>
              <a:rPr lang="fi-FI" sz="1800" b="0" dirty="0">
                <a:solidFill>
                  <a:srgbClr val="000000"/>
                </a:solidFill>
              </a:rPr>
              <a:t>Urheilijat pystyvät mahdollisimman pitkään harjoittelemaan riittävän laadukkaasti lähellä kotia</a:t>
            </a:r>
            <a:endParaRPr lang="fi-FI" sz="1800" dirty="0">
              <a:solidFill>
                <a:srgbClr val="000000"/>
              </a:solidFill>
            </a:endParaRPr>
          </a:p>
          <a:p>
            <a:pPr lvl="1">
              <a:lnSpc>
                <a:spcPct val="100000"/>
              </a:lnSpc>
            </a:pPr>
            <a:r>
              <a:rPr lang="fi-FI" sz="1800" b="0" dirty="0">
                <a:solidFill>
                  <a:srgbClr val="000000"/>
                </a:solidFill>
              </a:rPr>
              <a:t>Kansainvälisen tason valmennusosaamisen säilyttämisen ja lisäämisen turvaaminen </a:t>
            </a:r>
            <a:br>
              <a:rPr lang="fi-FI" sz="1800" b="0" dirty="0">
                <a:solidFill>
                  <a:srgbClr val="000000"/>
                </a:solidFill>
              </a:rPr>
            </a:br>
            <a:r>
              <a:rPr lang="fi-FI" sz="1800" b="0" dirty="0">
                <a:solidFill>
                  <a:srgbClr val="000000"/>
                </a:solidFill>
              </a:rPr>
              <a:t>suomalaisessa seuratoiminnassa</a:t>
            </a:r>
            <a:endParaRPr lang="fi-FI" sz="1800" dirty="0">
              <a:solidFill>
                <a:srgbClr val="000000"/>
              </a:solidFill>
            </a:endParaRPr>
          </a:p>
          <a:p>
            <a:pPr lvl="1">
              <a:lnSpc>
                <a:spcPct val="100000"/>
              </a:lnSpc>
            </a:pPr>
            <a:r>
              <a:rPr lang="fi-FI" sz="1800" b="0" dirty="0">
                <a:solidFill>
                  <a:srgbClr val="000000"/>
                </a:solidFill>
              </a:rPr>
              <a:t>Kotiseuroissa on kilpailukykyiset olosuhteet</a:t>
            </a:r>
            <a:endParaRPr lang="fi-FI" sz="1800" dirty="0">
              <a:solidFill>
                <a:srgbClr val="000000"/>
              </a:solidFill>
            </a:endParaRPr>
          </a:p>
          <a:p>
            <a:pPr lvl="1">
              <a:lnSpc>
                <a:spcPct val="100000"/>
              </a:lnSpc>
            </a:pPr>
            <a:r>
              <a:rPr lang="fi-FI" sz="1800" b="0" dirty="0">
                <a:solidFill>
                  <a:srgbClr val="000000"/>
                </a:solidFill>
              </a:rPr>
              <a:t>Lahjakkaiden urheilijoiden ohjaaminen tarvittaessa laadukkaampaan valmennukseen ja parempiin harjoitteluolosuhteisiin</a:t>
            </a:r>
          </a:p>
          <a:p>
            <a:pPr lvl="1">
              <a:lnSpc>
                <a:spcPct val="100000"/>
              </a:lnSpc>
            </a:pPr>
            <a:r>
              <a:rPr lang="fi-FI" sz="1800" dirty="0">
                <a:solidFill>
                  <a:srgbClr val="000000"/>
                </a:solidFill>
              </a:rPr>
              <a:t>Toimiva ja tiivis yhteistyö seuran ja liiton huippu-urheilutoiminnan välillä (esim. valmennusryhmäjärjestelmään kuuluminen) </a:t>
            </a:r>
            <a:endParaRPr lang="fi-FI" sz="1800" b="0" dirty="0">
              <a:solidFill>
                <a:srgbClr val="000000"/>
              </a:solidFill>
            </a:endParaRP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2814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3.3 Osaaminen, sen kehittäminen ja arviointi</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Autofit/>
          </a:bodyPr>
          <a:lstStyle/>
          <a:p>
            <a:pPr marL="514350" indent="-514350">
              <a:lnSpc>
                <a:spcPct val="100000"/>
              </a:lnSpc>
              <a:buFont typeface="+mj-lt"/>
              <a:buAutoNum type="arabicPeriod"/>
            </a:pPr>
            <a:r>
              <a:rPr lang="fi-FI" sz="1800" dirty="0"/>
              <a:t>Seuralla on kokonaiskäsitys seuran valmentajien osaamisen tasosta ja suunnitelma sen kehittämisestä. Seuralla on valmentajien osaamisrekisteri, joka sisältää ajantasaisen dokumentoinnin.</a:t>
            </a:r>
          </a:p>
          <a:p>
            <a:pPr marL="514350" indent="-514350">
              <a:lnSpc>
                <a:spcPct val="100000"/>
              </a:lnSpc>
              <a:buFont typeface="+mj-lt"/>
              <a:buAutoNum type="arabicPeriod"/>
            </a:pPr>
            <a:r>
              <a:rPr lang="fi-FI" sz="1800" dirty="0"/>
              <a:t>Seuran jokaisessa valmennusryhmässä on kouluttautunut vastuuvalmentaja, jolla on kokemusta ja osaamista huippuvalmennukseen.</a:t>
            </a:r>
          </a:p>
          <a:p>
            <a:pPr marL="514350" indent="-514350">
              <a:lnSpc>
                <a:spcPct val="100000"/>
              </a:lnSpc>
              <a:buFont typeface="+mj-lt"/>
              <a:buAutoNum type="arabicPeriod"/>
            </a:pPr>
            <a:r>
              <a:rPr lang="fi-FI" sz="1800" dirty="0"/>
              <a:t>Seuralla on osaamisen kehittämisen vastuuhenkilö, joka ohjaa potentiaalisia valmentajia koulutuksiin ja osaamisen kehittämisen toimintoihin. Seura ja valmennustiimi varmistavat osaamisen siirtymisen uusille valmentajille.</a:t>
            </a:r>
          </a:p>
          <a:p>
            <a:pPr marL="514350" indent="-514350">
              <a:lnSpc>
                <a:spcPct val="100000"/>
              </a:lnSpc>
              <a:buFont typeface="+mj-lt"/>
              <a:buAutoNum type="arabicPeriod"/>
            </a:pPr>
            <a:r>
              <a:rPr lang="fi-FI" sz="1800" dirty="0"/>
              <a:t>Seura toteuttaa valmentajien jatkuvaa kehittymistä tukevia prosesseja (mm. mentorointi, osaamisen jakaminen) valmennuksen tarpeet ja kansainvälinen vaatimustaso huomioiden.</a:t>
            </a:r>
          </a:p>
          <a:p>
            <a:pPr marL="514350" indent="-514350">
              <a:lnSpc>
                <a:spcPct val="100000"/>
              </a:lnSpc>
              <a:buFont typeface="+mj-lt"/>
              <a:buAutoNum type="arabicPeriod"/>
            </a:pPr>
            <a:r>
              <a:rPr lang="fi-FI" sz="1800" dirty="0"/>
              <a:t>Seura osallistuu koulutuksen kustannuksien kattamiseen huippu-urheilu ja kansainvälinen vaatimustaso huomioiden.</a:t>
            </a:r>
          </a:p>
          <a:p>
            <a:pPr marL="514350" indent="-514350">
              <a:lnSpc>
                <a:spcPct val="100000"/>
              </a:lnSpc>
              <a:buFont typeface="+mj-lt"/>
              <a:buAutoNum type="arabicPeriod"/>
            </a:pPr>
            <a:r>
              <a:rPr lang="fi-FI" sz="1800" dirty="0"/>
              <a:t>Seuran valmentajilla on suunnitelma oman osaamisen kehittämisestä. Valmentajat arvioivat omaa osaamistaan sekä itse että yhdessä valmennuksesta vastaavan henkilön kanssa vuosittain. Käytössä on toimiva palautejärjestelmä.</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8070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pPr algn="ctr"/>
            <a:r>
              <a:rPr lang="fi-FI" dirty="0"/>
              <a:t>4 Aineelliset resurssit</a:t>
            </a:r>
          </a:p>
        </p:txBody>
      </p:sp>
      <p:graphicFrame>
        <p:nvGraphicFramePr>
          <p:cNvPr id="14" name="Sisällön paikkamerkki 13">
            <a:extLst>
              <a:ext uri="{FF2B5EF4-FFF2-40B4-BE49-F238E27FC236}">
                <a16:creationId xmlns:a16="http://schemas.microsoft.com/office/drawing/2014/main" id="{6B9A75C5-C34B-49D5-922E-3023808F958C}"/>
              </a:ext>
            </a:extLst>
          </p:cNvPr>
          <p:cNvGraphicFramePr>
            <a:graphicFrameLocks noGrp="1"/>
          </p:cNvGraphicFramePr>
          <p:nvPr>
            <p:ph idx="1"/>
            <p:extLst>
              <p:ext uri="{D42A27DB-BD31-4B8C-83A1-F6EECF244321}">
                <p14:modId xmlns:p14="http://schemas.microsoft.com/office/powerpoint/2010/main" val="2409859197"/>
              </p:ext>
            </p:extLst>
          </p:nvPr>
        </p:nvGraphicFramePr>
        <p:xfrm>
          <a:off x="2046795" y="2211881"/>
          <a:ext cx="8098410" cy="30480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173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4.1 Talous</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457200" indent="-457200">
              <a:lnSpc>
                <a:spcPct val="100000"/>
              </a:lnSpc>
              <a:buFont typeface="+mj-lt"/>
              <a:buAutoNum type="arabicPeriod"/>
            </a:pPr>
            <a:r>
              <a:rPr lang="fi-FI" sz="2000" dirty="0"/>
              <a:t>Seuran taloutta hoidetaan suunnitelmallisesti, strategiaan liittyvässä pitkän aikavälin taloussuunnittelussa huippu-urheilun resurssitarpeet tunnetaan ja ne on huomioitu läpinäkyvästi.</a:t>
            </a:r>
          </a:p>
          <a:p>
            <a:pPr marL="457200" indent="-457200">
              <a:lnSpc>
                <a:spcPct val="100000"/>
              </a:lnSpc>
              <a:buFont typeface="+mj-lt"/>
              <a:buAutoNum type="arabicPeriod"/>
            </a:pPr>
            <a:r>
              <a:rPr lang="fi-FI" sz="2000" dirty="0"/>
              <a:t>Seuralla on olemassa huippu-urheiluun liittyvä tukijärjestelmä, joka on dokumentoitu ja viestitty selkeästi. Huippu-urheilun tukijärjestelmää suunniteltaessa on linjattu huippu-urheilijoiden  mahdollisista suorista tuista sekä huippu-urheilun tukipalvelujen vaikutuksesta budjettiin. Tukijärjestelmän avulla osallistumisen esteitä voidaan poistaa.</a:t>
            </a:r>
          </a:p>
          <a:p>
            <a:pPr marL="457200" indent="-457200">
              <a:lnSpc>
                <a:spcPct val="100000"/>
              </a:lnSpc>
              <a:buFont typeface="+mj-lt"/>
              <a:buAutoNum type="arabicPeriod"/>
            </a:pPr>
            <a:r>
              <a:rPr lang="fi-FI" sz="2000" dirty="0"/>
              <a:t>Seura käy keskustelua liiton kanssa urheilijoiden tukemisesta, ja tukea pyritään suuntaamaan toistensa päätökset ja toimenpiteet tunnistaen.</a:t>
            </a:r>
          </a:p>
          <a:p>
            <a:pPr marL="457200" indent="-457200">
              <a:lnSpc>
                <a:spcPct val="100000"/>
              </a:lnSpc>
              <a:buFont typeface="+mj-lt"/>
              <a:buAutoNum type="arabicPeriod"/>
            </a:pPr>
            <a:r>
              <a:rPr lang="fi-FI" sz="2000" dirty="0"/>
              <a:t>Seuran toimintaan liittyvät maksut ovat oikeudenmukaisia ja perusteltuja. Seura on myös linjannut, miten toimintaan liittyvistä maksuista viestitään.</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3170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4.2 Olosuhteet</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p:txBody>
          <a:bodyPr>
            <a:normAutofit/>
          </a:bodyPr>
          <a:lstStyle/>
          <a:p>
            <a:pPr marL="457200" indent="-457200">
              <a:lnSpc>
                <a:spcPct val="100000"/>
              </a:lnSpc>
              <a:buFont typeface="+mj-lt"/>
              <a:buAutoNum type="arabicPeriod"/>
            </a:pPr>
            <a:r>
              <a:rPr lang="fi-FI" sz="2000" dirty="0"/>
              <a:t>Seuralla on riittävät huippu-urheilijan polun mukaiset olosuhteet jää- ja oheisharjoitteluun, tilaresurssit ovat määrällisesti sekä aikataulullisesti mahdollisimman optimaaliset harjoittelun olosuhteisiin.  </a:t>
            </a:r>
          </a:p>
          <a:p>
            <a:pPr marL="457200" indent="-457200">
              <a:lnSpc>
                <a:spcPct val="100000"/>
              </a:lnSpc>
              <a:buFont typeface="+mj-lt"/>
              <a:buAutoNum type="arabicPeriod"/>
            </a:pPr>
            <a:r>
              <a:rPr lang="fi-FI" sz="2000" dirty="0"/>
              <a:t>Seura kehittää ja/tai ylläpitää aktiivisesti harjoitteluolosuhteitaan strategian suuntaisesti. </a:t>
            </a:r>
          </a:p>
          <a:p>
            <a:pPr marL="457200" indent="-457200">
              <a:lnSpc>
                <a:spcPct val="100000"/>
              </a:lnSpc>
              <a:buFont typeface="+mj-lt"/>
              <a:buAutoNum type="arabicPeriod"/>
            </a:pPr>
            <a:r>
              <a:rPr lang="fi-FI" sz="2000" dirty="0"/>
              <a:t>Seura suunnittelee ja resursoi sekä käyttää ajantasaisia valmennuksen apuvälineitä, kuten esimerkiksi hyppyvaljaat, rotaatiolaite, videointityökalut. Seuran valmentajilla on riittävä osaaminen apuvälineiden käyttöön ja toimintaa kehitetään niin, että apuvälineitä pystytään hyödyntämään mahdollisimman optimaalisella tavalla.</a:t>
            </a:r>
          </a:p>
          <a:p>
            <a:pPr marL="0" indent="0">
              <a:lnSpc>
                <a:spcPct val="100000"/>
              </a:lnSpc>
              <a:buNone/>
            </a:pPr>
            <a:endParaRPr lang="fi-FI" sz="2000" dirty="0"/>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7525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8F6BC1-1844-4FF7-9046-627A711BAA5E}"/>
              </a:ext>
            </a:extLst>
          </p:cNvPr>
          <p:cNvSpPr>
            <a:spLocks noGrp="1"/>
          </p:cNvSpPr>
          <p:nvPr>
            <p:ph type="title"/>
          </p:nvPr>
        </p:nvSpPr>
        <p:spPr/>
        <p:txBody>
          <a:bodyPr/>
          <a:lstStyle/>
          <a:p>
            <a:endParaRPr lang="fi-FI"/>
          </a:p>
        </p:txBody>
      </p:sp>
      <p:sp>
        <p:nvSpPr>
          <p:cNvPr id="3" name="Sisällön paikkamerkki 2">
            <a:extLst>
              <a:ext uri="{FF2B5EF4-FFF2-40B4-BE49-F238E27FC236}">
                <a16:creationId xmlns:a16="http://schemas.microsoft.com/office/drawing/2014/main" id="{235B98E7-F8CA-4F1D-8317-AB42709F0BC8}"/>
              </a:ext>
            </a:extLst>
          </p:cNvPr>
          <p:cNvSpPr>
            <a:spLocks noGrp="1"/>
          </p:cNvSpPr>
          <p:nvPr>
            <p:ph idx="1"/>
          </p:nvPr>
        </p:nvSpPr>
        <p:spPr/>
        <p:txBody>
          <a:bodyPr/>
          <a:lstStyle/>
          <a:p>
            <a:endParaRPr lang="fi-FI"/>
          </a:p>
        </p:txBody>
      </p:sp>
    </p:spTree>
    <p:extLst>
      <p:ext uri="{BB962C8B-B14F-4D97-AF65-F5344CB8AC3E}">
        <p14:creationId xmlns:p14="http://schemas.microsoft.com/office/powerpoint/2010/main" val="4288729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Polku huippu-urheilun Tähtiseuraksi</a:t>
            </a:r>
          </a:p>
        </p:txBody>
      </p:sp>
      <p:graphicFrame>
        <p:nvGraphicFramePr>
          <p:cNvPr id="4" name="Sisällön paikkamerkki 3">
            <a:extLst>
              <a:ext uri="{FF2B5EF4-FFF2-40B4-BE49-F238E27FC236}">
                <a16:creationId xmlns:a16="http://schemas.microsoft.com/office/drawing/2014/main" id="{22606931-5C53-4D7D-9CFA-4B72AB0F1BE9}"/>
              </a:ext>
            </a:extLst>
          </p:cNvPr>
          <p:cNvGraphicFramePr>
            <a:graphicFrameLocks noGrp="1"/>
          </p:cNvGraphicFramePr>
          <p:nvPr>
            <p:ph idx="1"/>
            <p:extLst>
              <p:ext uri="{D42A27DB-BD31-4B8C-83A1-F6EECF244321}">
                <p14:modId xmlns:p14="http://schemas.microsoft.com/office/powerpoint/2010/main" val="1322834683"/>
              </p:ext>
            </p:extLst>
          </p:nvPr>
        </p:nvGraphicFramePr>
        <p:xfrm>
          <a:off x="838200" y="1825636"/>
          <a:ext cx="10515600" cy="4667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4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4532D974-6A4D-4B87-9345-88DA20A74AE7}"/>
              </a:ext>
            </a:extLst>
          </p:cNvPr>
          <p:cNvPicPr>
            <a:picLocks noChangeAspect="1"/>
          </p:cNvPicPr>
          <p:nvPr/>
        </p:nvPicPr>
        <p:blipFill>
          <a:blip r:embed="rId2">
            <a:alphaModFix amt="6000"/>
            <a:extLst>
              <a:ext uri="{28A0092B-C50C-407E-A947-70E740481C1C}">
                <a14:useLocalDpi xmlns:a14="http://schemas.microsoft.com/office/drawing/2010/main" val="0"/>
              </a:ext>
            </a:extLst>
          </a:blip>
          <a:stretch>
            <a:fillRect/>
          </a:stretch>
        </p:blipFill>
        <p:spPr>
          <a:xfrm>
            <a:off x="2359152" y="160212"/>
            <a:ext cx="9704355" cy="6534267"/>
          </a:xfrm>
          <a:prstGeom prst="rect">
            <a:avLst/>
          </a:prstGeom>
          <a:noFill/>
        </p:spPr>
      </p:pic>
      <p:sp>
        <p:nvSpPr>
          <p:cNvPr id="10" name="Suorakulmio 9">
            <a:extLst>
              <a:ext uri="{FF2B5EF4-FFF2-40B4-BE49-F238E27FC236}">
                <a16:creationId xmlns:a16="http://schemas.microsoft.com/office/drawing/2014/main" id="{33302C0E-5C80-4511-936A-5D3C5A8CE607}"/>
              </a:ext>
            </a:extLst>
          </p:cNvPr>
          <p:cNvSpPr/>
          <p:nvPr/>
        </p:nvSpPr>
        <p:spPr>
          <a:xfrm>
            <a:off x="-13855" y="12585"/>
            <a:ext cx="10885713" cy="6845415"/>
          </a:xfrm>
          <a:prstGeom prst="rect">
            <a:avLst/>
          </a:prstGeom>
          <a:gradFill flip="none" rotWithShape="1">
            <a:gsLst>
              <a:gs pos="43000">
                <a:schemeClr val="accent1">
                  <a:lumMod val="50000"/>
                </a:schemeClr>
              </a:gs>
              <a:gs pos="18000">
                <a:schemeClr val="accent1">
                  <a:lumMod val="50000"/>
                </a:schemeClr>
              </a:gs>
              <a:gs pos="100000">
                <a:schemeClr val="accent1">
                  <a:lumMod val="50000"/>
                  <a:alpha val="0"/>
                </a:schemeClr>
              </a:gs>
              <a:gs pos="57000">
                <a:schemeClr val="accent1">
                  <a:lumMod val="50000"/>
                  <a:alpha val="2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4" name="Otsikko 3">
            <a:extLst>
              <a:ext uri="{FF2B5EF4-FFF2-40B4-BE49-F238E27FC236}">
                <a16:creationId xmlns:a16="http://schemas.microsoft.com/office/drawing/2014/main" id="{E7FD210C-58D8-4EFC-BFE7-1779BECCA82E}"/>
              </a:ext>
            </a:extLst>
          </p:cNvPr>
          <p:cNvSpPr>
            <a:spLocks noGrp="1"/>
          </p:cNvSpPr>
          <p:nvPr>
            <p:ph type="ctrTitle"/>
          </p:nvPr>
        </p:nvSpPr>
        <p:spPr>
          <a:xfrm>
            <a:off x="865631" y="1161715"/>
            <a:ext cx="7391265" cy="2230019"/>
          </a:xfrm>
          <a:noFill/>
        </p:spPr>
        <p:txBody>
          <a:bodyPr>
            <a:noAutofit/>
          </a:bodyPr>
          <a:lstStyle/>
          <a:p>
            <a:pPr algn="l"/>
            <a:r>
              <a:rPr lang="fi-FI" sz="3600" b="1" dirty="0">
                <a:solidFill>
                  <a:schemeClr val="bg1"/>
                </a:solidFill>
              </a:rPr>
              <a:t>PERUSKRITEERIT</a:t>
            </a:r>
          </a:p>
        </p:txBody>
      </p:sp>
      <p:cxnSp>
        <p:nvCxnSpPr>
          <p:cNvPr id="9" name="Suora yhdysviiva 8">
            <a:extLst>
              <a:ext uri="{FF2B5EF4-FFF2-40B4-BE49-F238E27FC236}">
                <a16:creationId xmlns:a16="http://schemas.microsoft.com/office/drawing/2014/main" id="{C4D05E6E-670E-4C7B-A2CA-447CF1C770E5}"/>
              </a:ext>
            </a:extLst>
          </p:cNvPr>
          <p:cNvCxnSpPr>
            <a:cxnSpLocks/>
          </p:cNvCxnSpPr>
          <p:nvPr/>
        </p:nvCxnSpPr>
        <p:spPr>
          <a:xfrm>
            <a:off x="865631" y="3465284"/>
            <a:ext cx="7131957" cy="9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2" descr="Huippu-urheilu |">
            <a:extLst>
              <a:ext uri="{FF2B5EF4-FFF2-40B4-BE49-F238E27FC236}">
                <a16:creationId xmlns:a16="http://schemas.microsoft.com/office/drawing/2014/main" id="{AF9A4F79-82A9-43ED-93AD-9B45CE4C71B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5288" b="27631"/>
          <a:stretch/>
        </p:blipFill>
        <p:spPr bwMode="auto">
          <a:xfrm>
            <a:off x="701032" y="858050"/>
            <a:ext cx="1977591" cy="1905386"/>
          </a:xfrm>
          <a:prstGeom prst="rect">
            <a:avLst/>
          </a:prstGeom>
          <a:noFill/>
          <a:extLst>
            <a:ext uri="{909E8E84-426E-40DD-AFC4-6F175D3DCCD1}">
              <a14:hiddenFill xmlns:a14="http://schemas.microsoft.com/office/drawing/2010/main">
                <a:solidFill>
                  <a:srgbClr val="FFFFFF"/>
                </a:solidFill>
              </a14:hiddenFill>
            </a:ext>
          </a:extLst>
        </p:spPr>
      </p:pic>
      <p:sp>
        <p:nvSpPr>
          <p:cNvPr id="3" name="Alaotsikko 2">
            <a:extLst>
              <a:ext uri="{FF2B5EF4-FFF2-40B4-BE49-F238E27FC236}">
                <a16:creationId xmlns:a16="http://schemas.microsoft.com/office/drawing/2014/main" id="{22FE3AA3-87F1-4242-9F53-E30FFF71824E}"/>
              </a:ext>
            </a:extLst>
          </p:cNvPr>
          <p:cNvSpPr>
            <a:spLocks noGrp="1"/>
          </p:cNvSpPr>
          <p:nvPr>
            <p:ph type="subTitle" idx="1"/>
          </p:nvPr>
        </p:nvSpPr>
        <p:spPr/>
        <p:txBody>
          <a:bodyPr/>
          <a:lstStyle/>
          <a:p>
            <a:endParaRPr lang="fi-FI"/>
          </a:p>
        </p:txBody>
      </p:sp>
    </p:spTree>
    <p:extLst>
      <p:ext uri="{BB962C8B-B14F-4D97-AF65-F5344CB8AC3E}">
        <p14:creationId xmlns:p14="http://schemas.microsoft.com/office/powerpoint/2010/main" val="19694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Peruskriteerit mukaan kutsuttaville seuroille</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7" name="Taulukko 7">
            <a:extLst>
              <a:ext uri="{FF2B5EF4-FFF2-40B4-BE49-F238E27FC236}">
                <a16:creationId xmlns:a16="http://schemas.microsoft.com/office/drawing/2014/main" id="{17963403-7CEB-4036-98BF-3F0B40A815DB}"/>
              </a:ext>
            </a:extLst>
          </p:cNvPr>
          <p:cNvGraphicFramePr>
            <a:graphicFrameLocks noGrp="1"/>
          </p:cNvGraphicFramePr>
          <p:nvPr>
            <p:ph idx="1"/>
            <p:extLst>
              <p:ext uri="{D42A27DB-BD31-4B8C-83A1-F6EECF244321}">
                <p14:modId xmlns:p14="http://schemas.microsoft.com/office/powerpoint/2010/main" val="3957081859"/>
              </p:ext>
            </p:extLst>
          </p:nvPr>
        </p:nvGraphicFramePr>
        <p:xfrm>
          <a:off x="838201" y="1825626"/>
          <a:ext cx="10515598" cy="4756137"/>
        </p:xfrm>
        <a:graphic>
          <a:graphicData uri="http://schemas.openxmlformats.org/drawingml/2006/table">
            <a:tbl>
              <a:tblPr firstRow="1" bandRow="1">
                <a:tableStyleId>{69012ECD-51FC-41F1-AA8D-1B2483CD663E}</a:tableStyleId>
              </a:tblPr>
              <a:tblGrid>
                <a:gridCol w="3857624">
                  <a:extLst>
                    <a:ext uri="{9D8B030D-6E8A-4147-A177-3AD203B41FA5}">
                      <a16:colId xmlns:a16="http://schemas.microsoft.com/office/drawing/2014/main" val="1449808404"/>
                    </a:ext>
                  </a:extLst>
                </a:gridCol>
                <a:gridCol w="3328987">
                  <a:extLst>
                    <a:ext uri="{9D8B030D-6E8A-4147-A177-3AD203B41FA5}">
                      <a16:colId xmlns:a16="http://schemas.microsoft.com/office/drawing/2014/main" val="2384223139"/>
                    </a:ext>
                  </a:extLst>
                </a:gridCol>
                <a:gridCol w="3328987">
                  <a:extLst>
                    <a:ext uri="{9D8B030D-6E8A-4147-A177-3AD203B41FA5}">
                      <a16:colId xmlns:a16="http://schemas.microsoft.com/office/drawing/2014/main" val="3814338756"/>
                    </a:ext>
                  </a:extLst>
                </a:gridCol>
              </a:tblGrid>
              <a:tr h="415954">
                <a:tc gridSpan="3">
                  <a:txBody>
                    <a:bodyPr/>
                    <a:lstStyle/>
                    <a:p>
                      <a:pPr algn="ctr"/>
                      <a:r>
                        <a:rPr lang="fi-FI" sz="1600" dirty="0"/>
                        <a:t>Yhteiset kriteerit</a:t>
                      </a:r>
                    </a:p>
                  </a:txBody>
                  <a:tcPr anchor="ctr">
                    <a:solidFill>
                      <a:srgbClr val="004075"/>
                    </a:solidFill>
                  </a:tcPr>
                </a:tc>
                <a:tc hMerge="1">
                  <a:txBody>
                    <a:bodyPr/>
                    <a:lstStyle/>
                    <a:p>
                      <a:endParaRPr lang="fi-FI" dirty="0"/>
                    </a:p>
                  </a:txBody>
                  <a:tcPr/>
                </a:tc>
                <a:tc hMerge="1">
                  <a:txBody>
                    <a:bodyPr/>
                    <a:lstStyle/>
                    <a:p>
                      <a:endParaRPr lang="fi-FI" dirty="0"/>
                    </a:p>
                  </a:txBody>
                  <a:tcPr/>
                </a:tc>
                <a:extLst>
                  <a:ext uri="{0D108BD9-81ED-4DB2-BD59-A6C34878D82A}">
                    <a16:rowId xmlns:a16="http://schemas.microsoft.com/office/drawing/2014/main" val="2199784904"/>
                  </a:ext>
                </a:extLst>
              </a:tr>
              <a:tr h="415954">
                <a:tc gridSpan="3">
                  <a:txBody>
                    <a:bodyPr/>
                    <a:lstStyle/>
                    <a:p>
                      <a:pPr algn="ctr"/>
                      <a:r>
                        <a:rPr lang="fi-FI" sz="1400" dirty="0"/>
                        <a:t>Seura on sitoutunut lasten ja nuorten toiminnan kehittämiseen (Lasten ja nuorten Tähtiseura tai polulla Tähtiseuraksi)</a:t>
                      </a:r>
                    </a:p>
                  </a:txBody>
                  <a:tcPr/>
                </a:tc>
                <a:tc hMerge="1">
                  <a:txBody>
                    <a:bodyPr/>
                    <a:lstStyle/>
                    <a:p>
                      <a:endParaRPr lang="fi-FI" dirty="0"/>
                    </a:p>
                  </a:txBody>
                  <a:tcPr/>
                </a:tc>
                <a:tc hMerge="1">
                  <a:txBody>
                    <a:bodyPr/>
                    <a:lstStyle/>
                    <a:p>
                      <a:endParaRPr lang="fi-FI" dirty="0"/>
                    </a:p>
                  </a:txBody>
                  <a:tcPr/>
                </a:tc>
                <a:extLst>
                  <a:ext uri="{0D108BD9-81ED-4DB2-BD59-A6C34878D82A}">
                    <a16:rowId xmlns:a16="http://schemas.microsoft.com/office/drawing/2014/main" val="2171695138"/>
                  </a:ext>
                </a:extLst>
              </a:tr>
              <a:tr h="415954">
                <a:tc gridSpan="3">
                  <a:txBody>
                    <a:bodyPr/>
                    <a:lstStyle/>
                    <a:p>
                      <a:pPr algn="ctr"/>
                      <a:r>
                        <a:rPr lang="fi-FI" sz="1400" dirty="0"/>
                        <a:t>Seurassa on polku ja mahdollisuus edestä SM-senioritasolle asti</a:t>
                      </a:r>
                    </a:p>
                  </a:txBody>
                  <a:tcPr/>
                </a:tc>
                <a:tc hMerge="1">
                  <a:txBody>
                    <a:bodyPr/>
                    <a:lstStyle/>
                    <a:p>
                      <a:endParaRPr lang="fi-FI" dirty="0"/>
                    </a:p>
                  </a:txBody>
                  <a:tcPr/>
                </a:tc>
                <a:tc hMerge="1">
                  <a:txBody>
                    <a:bodyPr/>
                    <a:lstStyle/>
                    <a:p>
                      <a:endParaRPr lang="fi-FI" dirty="0"/>
                    </a:p>
                  </a:txBody>
                  <a:tcPr/>
                </a:tc>
                <a:extLst>
                  <a:ext uri="{0D108BD9-81ED-4DB2-BD59-A6C34878D82A}">
                    <a16:rowId xmlns:a16="http://schemas.microsoft.com/office/drawing/2014/main" val="4171359209"/>
                  </a:ext>
                </a:extLst>
              </a:tr>
              <a:tr h="415954">
                <a:tc gridSpan="3">
                  <a:txBody>
                    <a:bodyPr/>
                    <a:lstStyle/>
                    <a:p>
                      <a:pPr algn="ctr"/>
                      <a:r>
                        <a:rPr lang="fi-FI" sz="1400" dirty="0"/>
                        <a:t>Huippu-urheilu on kirjattu seuran toimintasuunnitelmaan</a:t>
                      </a:r>
                    </a:p>
                  </a:txBody>
                  <a:tcPr/>
                </a:tc>
                <a:tc hMerge="1">
                  <a:txBody>
                    <a:bodyPr/>
                    <a:lstStyle/>
                    <a:p>
                      <a:endParaRPr lang="fi-FI"/>
                    </a:p>
                  </a:txBody>
                  <a:tcPr/>
                </a:tc>
                <a:tc hMerge="1">
                  <a:txBody>
                    <a:bodyPr/>
                    <a:lstStyle/>
                    <a:p>
                      <a:endParaRPr lang="fi-FI" dirty="0"/>
                    </a:p>
                  </a:txBody>
                  <a:tcPr/>
                </a:tc>
                <a:extLst>
                  <a:ext uri="{0D108BD9-81ED-4DB2-BD59-A6C34878D82A}">
                    <a16:rowId xmlns:a16="http://schemas.microsoft.com/office/drawing/2014/main" val="4070311369"/>
                  </a:ext>
                </a:extLst>
              </a:tr>
              <a:tr h="415954">
                <a:tc>
                  <a:txBody>
                    <a:bodyPr/>
                    <a:lstStyle/>
                    <a:p>
                      <a:pPr algn="l"/>
                      <a:r>
                        <a:rPr lang="fi-FI" sz="1600" b="1" dirty="0">
                          <a:solidFill>
                            <a:schemeClr val="bg1"/>
                          </a:solidFill>
                        </a:rPr>
                        <a:t>Yksinluistelu</a:t>
                      </a:r>
                    </a:p>
                  </a:txBody>
                  <a:tcPr anchor="ctr">
                    <a:solidFill>
                      <a:srgbClr val="004075"/>
                    </a:solidFill>
                  </a:tcPr>
                </a:tc>
                <a:tc>
                  <a:txBody>
                    <a:bodyPr/>
                    <a:lstStyle/>
                    <a:p>
                      <a:pPr algn="l"/>
                      <a:r>
                        <a:rPr lang="fi-FI" sz="1600" b="1" dirty="0">
                          <a:solidFill>
                            <a:schemeClr val="bg1"/>
                          </a:solidFill>
                        </a:rPr>
                        <a:t>Muodostelmaluistelu</a:t>
                      </a:r>
                    </a:p>
                  </a:txBody>
                  <a:tcPr anchor="ctr">
                    <a:solidFill>
                      <a:srgbClr val="004075"/>
                    </a:solidFill>
                  </a:tcPr>
                </a:tc>
                <a:tc>
                  <a:txBody>
                    <a:bodyPr/>
                    <a:lstStyle/>
                    <a:p>
                      <a:pPr algn="l"/>
                      <a:r>
                        <a:rPr lang="fi-FI" sz="1600" b="1" dirty="0">
                          <a:solidFill>
                            <a:schemeClr val="bg1"/>
                          </a:solidFill>
                        </a:rPr>
                        <a:t>Jäätanssi</a:t>
                      </a:r>
                    </a:p>
                  </a:txBody>
                  <a:tcPr anchor="ctr">
                    <a:solidFill>
                      <a:srgbClr val="004075"/>
                    </a:solidFill>
                  </a:tcPr>
                </a:tc>
                <a:extLst>
                  <a:ext uri="{0D108BD9-81ED-4DB2-BD59-A6C34878D82A}">
                    <a16:rowId xmlns:a16="http://schemas.microsoft.com/office/drawing/2014/main" val="1083425127"/>
                  </a:ext>
                </a:extLst>
              </a:tr>
              <a:tr h="10282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Seurassa on/on ollut luistelijoita Taitoluisteluliiton valmennusryhmässä viimeisen kahden vuoden aikana ja seurasta hakeudutaan vuosittain mukaan valmennusryhmätoimintaan</a:t>
                      </a:r>
                      <a:endParaRPr lang="fi-FI" sz="14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a:solidFill>
                            <a:schemeClr val="dk1"/>
                          </a:solidFill>
                          <a:effectLst/>
                        </a:rPr>
                        <a:t>Seurassa on kilpaileva joukkue jokaisella SM-sarjatasolla</a:t>
                      </a:r>
                      <a:endParaRPr lang="fi-FI" sz="14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Seurassa on pareja nuorten maajoukkueessa ja/tai maajoukkueessa</a:t>
                      </a:r>
                      <a:endParaRPr lang="fi-FI" sz="1400" kern="1200" dirty="0">
                        <a:solidFill>
                          <a:schemeClr val="dk1"/>
                        </a:solidFill>
                        <a:effectLst/>
                        <a:latin typeface="+mn-lt"/>
                        <a:ea typeface="+mn-ea"/>
                        <a:cs typeface="+mn-cs"/>
                      </a:endParaRPr>
                    </a:p>
                  </a:txBody>
                  <a:tcPr/>
                </a:tc>
                <a:extLst>
                  <a:ext uri="{0D108BD9-81ED-4DB2-BD59-A6C34878D82A}">
                    <a16:rowId xmlns:a16="http://schemas.microsoft.com/office/drawing/2014/main" val="3054759525"/>
                  </a:ext>
                </a:extLst>
              </a:tr>
              <a:tr h="81231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Seurassa on/on ollut luistelijoita nuorten maajoukkueessa tai maajoukkueessa viimeisen kahden vuoden aikana</a:t>
                      </a:r>
                      <a:endParaRPr lang="fi-FI" sz="14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Seuran SM-juniorijoukkue on junioreiden maajoukkue/on ollut mukana MM-valinnassa viimeisen kahden vuoden aikana</a:t>
                      </a:r>
                      <a:endParaRPr lang="fi-FI" sz="14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Seurassa on/on ollut pareja kaikilla SM-sarjatasoilla viimeisen kahden vuoden aikana</a:t>
                      </a:r>
                      <a:endParaRPr lang="fi-FI" sz="1400" kern="1200" dirty="0">
                        <a:solidFill>
                          <a:schemeClr val="dk1"/>
                        </a:solidFill>
                        <a:effectLst/>
                        <a:latin typeface="+mn-lt"/>
                        <a:ea typeface="+mn-ea"/>
                        <a:cs typeface="+mn-cs"/>
                      </a:endParaRPr>
                    </a:p>
                  </a:txBody>
                  <a:tcPr/>
                </a:tc>
                <a:extLst>
                  <a:ext uri="{0D108BD9-81ED-4DB2-BD59-A6C34878D82A}">
                    <a16:rowId xmlns:a16="http://schemas.microsoft.com/office/drawing/2014/main" val="3028307707"/>
                  </a:ext>
                </a:extLst>
              </a:tr>
              <a:tr h="835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400" kern="1200" dirty="0">
                          <a:solidFill>
                            <a:schemeClr val="dk1"/>
                          </a:solidFill>
                          <a:effectLst/>
                        </a:rPr>
                        <a:t>Seuralla on/on ollut luistelijoita jokaisella yksinluistelun SM-sarjatasolla (A-silmuista SM-junioreihin) viimeisen kahden kauden aikana</a:t>
                      </a:r>
                      <a:endParaRPr lang="fi-FI" sz="1400" kern="1200" dirty="0">
                        <a:solidFill>
                          <a:schemeClr val="dk1"/>
                        </a:solidFill>
                        <a:effectLst/>
                        <a:latin typeface="+mn-lt"/>
                        <a:ea typeface="+mn-ea"/>
                        <a:cs typeface="+mn-cs"/>
                      </a:endParaRPr>
                    </a:p>
                  </a:txBody>
                  <a:tcPr/>
                </a:tc>
                <a:tc>
                  <a:txBody>
                    <a:bodyPr/>
                    <a:lstStyle/>
                    <a:p>
                      <a:endParaRPr lang="fi-FI" sz="1400" dirty="0"/>
                    </a:p>
                  </a:txBody>
                  <a:tcPr/>
                </a:tc>
                <a:tc>
                  <a:txBody>
                    <a:bodyPr/>
                    <a:lstStyle/>
                    <a:p>
                      <a:endParaRPr lang="fi-FI" sz="1400" dirty="0"/>
                    </a:p>
                  </a:txBody>
                  <a:tcPr/>
                </a:tc>
                <a:extLst>
                  <a:ext uri="{0D108BD9-81ED-4DB2-BD59-A6C34878D82A}">
                    <a16:rowId xmlns:a16="http://schemas.microsoft.com/office/drawing/2014/main" val="4110786187"/>
                  </a:ext>
                </a:extLst>
              </a:tr>
            </a:tbl>
          </a:graphicData>
        </a:graphic>
      </p:graphicFrame>
    </p:spTree>
    <p:extLst>
      <p:ext uri="{BB962C8B-B14F-4D97-AF65-F5344CB8AC3E}">
        <p14:creationId xmlns:p14="http://schemas.microsoft.com/office/powerpoint/2010/main" val="193799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7" name="Kuva 6">
            <a:extLst>
              <a:ext uri="{FF2B5EF4-FFF2-40B4-BE49-F238E27FC236}">
                <a16:creationId xmlns:a16="http://schemas.microsoft.com/office/drawing/2014/main" id="{4532D974-6A4D-4B87-9345-88DA20A74AE7}"/>
              </a:ext>
            </a:extLst>
          </p:cNvPr>
          <p:cNvPicPr>
            <a:picLocks noChangeAspect="1"/>
          </p:cNvPicPr>
          <p:nvPr/>
        </p:nvPicPr>
        <p:blipFill>
          <a:blip r:embed="rId2">
            <a:alphaModFix amt="6000"/>
            <a:extLst>
              <a:ext uri="{28A0092B-C50C-407E-A947-70E740481C1C}">
                <a14:useLocalDpi xmlns:a14="http://schemas.microsoft.com/office/drawing/2010/main" val="0"/>
              </a:ext>
            </a:extLst>
          </a:blip>
          <a:stretch>
            <a:fillRect/>
          </a:stretch>
        </p:blipFill>
        <p:spPr>
          <a:xfrm>
            <a:off x="2359152" y="160212"/>
            <a:ext cx="9704355" cy="6534267"/>
          </a:xfrm>
          <a:prstGeom prst="rect">
            <a:avLst/>
          </a:prstGeom>
          <a:noFill/>
        </p:spPr>
      </p:pic>
      <p:sp>
        <p:nvSpPr>
          <p:cNvPr id="10" name="Suorakulmio 9">
            <a:extLst>
              <a:ext uri="{FF2B5EF4-FFF2-40B4-BE49-F238E27FC236}">
                <a16:creationId xmlns:a16="http://schemas.microsoft.com/office/drawing/2014/main" id="{33302C0E-5C80-4511-936A-5D3C5A8CE607}"/>
              </a:ext>
            </a:extLst>
          </p:cNvPr>
          <p:cNvSpPr/>
          <p:nvPr/>
        </p:nvSpPr>
        <p:spPr>
          <a:xfrm>
            <a:off x="-13855" y="12585"/>
            <a:ext cx="10885713" cy="6845415"/>
          </a:xfrm>
          <a:prstGeom prst="rect">
            <a:avLst/>
          </a:prstGeom>
          <a:gradFill flip="none" rotWithShape="1">
            <a:gsLst>
              <a:gs pos="43000">
                <a:schemeClr val="accent1">
                  <a:lumMod val="50000"/>
                </a:schemeClr>
              </a:gs>
              <a:gs pos="18000">
                <a:schemeClr val="accent1">
                  <a:lumMod val="50000"/>
                </a:schemeClr>
              </a:gs>
              <a:gs pos="100000">
                <a:schemeClr val="accent1">
                  <a:lumMod val="50000"/>
                  <a:alpha val="0"/>
                </a:schemeClr>
              </a:gs>
              <a:gs pos="57000">
                <a:schemeClr val="accent1">
                  <a:lumMod val="50000"/>
                  <a:alpha val="2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p>
        </p:txBody>
      </p:sp>
      <p:sp>
        <p:nvSpPr>
          <p:cNvPr id="4" name="Otsikko 3">
            <a:extLst>
              <a:ext uri="{FF2B5EF4-FFF2-40B4-BE49-F238E27FC236}">
                <a16:creationId xmlns:a16="http://schemas.microsoft.com/office/drawing/2014/main" id="{E7FD210C-58D8-4EFC-BFE7-1779BECCA82E}"/>
              </a:ext>
            </a:extLst>
          </p:cNvPr>
          <p:cNvSpPr>
            <a:spLocks noGrp="1"/>
          </p:cNvSpPr>
          <p:nvPr>
            <p:ph type="ctrTitle"/>
          </p:nvPr>
        </p:nvSpPr>
        <p:spPr>
          <a:xfrm>
            <a:off x="865631" y="1161715"/>
            <a:ext cx="7391265" cy="2230019"/>
          </a:xfrm>
          <a:noFill/>
        </p:spPr>
        <p:txBody>
          <a:bodyPr>
            <a:noAutofit/>
          </a:bodyPr>
          <a:lstStyle/>
          <a:p>
            <a:pPr algn="l"/>
            <a:r>
              <a:rPr lang="fi-FI" sz="3600" b="1" dirty="0">
                <a:solidFill>
                  <a:schemeClr val="bg1"/>
                </a:solidFill>
              </a:rPr>
              <a:t>LAATUKRITEERIT</a:t>
            </a:r>
          </a:p>
        </p:txBody>
      </p:sp>
      <p:cxnSp>
        <p:nvCxnSpPr>
          <p:cNvPr id="9" name="Suora yhdysviiva 8">
            <a:extLst>
              <a:ext uri="{FF2B5EF4-FFF2-40B4-BE49-F238E27FC236}">
                <a16:creationId xmlns:a16="http://schemas.microsoft.com/office/drawing/2014/main" id="{C4D05E6E-670E-4C7B-A2CA-447CF1C770E5}"/>
              </a:ext>
            </a:extLst>
          </p:cNvPr>
          <p:cNvCxnSpPr>
            <a:cxnSpLocks/>
          </p:cNvCxnSpPr>
          <p:nvPr/>
        </p:nvCxnSpPr>
        <p:spPr>
          <a:xfrm>
            <a:off x="865631" y="3465284"/>
            <a:ext cx="7131957" cy="98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2" descr="Huippu-urheilu |">
            <a:extLst>
              <a:ext uri="{FF2B5EF4-FFF2-40B4-BE49-F238E27FC236}">
                <a16:creationId xmlns:a16="http://schemas.microsoft.com/office/drawing/2014/main" id="{9DCE51BC-835C-4C83-A9C8-4F07C4B12A0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5288" b="27631"/>
          <a:stretch/>
        </p:blipFill>
        <p:spPr bwMode="auto">
          <a:xfrm>
            <a:off x="701032" y="820783"/>
            <a:ext cx="1977591" cy="1905386"/>
          </a:xfrm>
          <a:prstGeom prst="rect">
            <a:avLst/>
          </a:prstGeom>
          <a:noFill/>
          <a:extLst>
            <a:ext uri="{909E8E84-426E-40DD-AFC4-6F175D3DCCD1}">
              <a14:hiddenFill xmlns:a14="http://schemas.microsoft.com/office/drawing/2010/main">
                <a:solidFill>
                  <a:srgbClr val="FFFFFF"/>
                </a:solidFill>
              </a14:hiddenFill>
            </a:ext>
          </a:extLst>
        </p:spPr>
      </p:pic>
      <p:sp>
        <p:nvSpPr>
          <p:cNvPr id="3" name="Alaotsikko 2">
            <a:extLst>
              <a:ext uri="{FF2B5EF4-FFF2-40B4-BE49-F238E27FC236}">
                <a16:creationId xmlns:a16="http://schemas.microsoft.com/office/drawing/2014/main" id="{FE343185-8754-43B6-83A1-529213692FCB}"/>
              </a:ext>
            </a:extLst>
          </p:cNvPr>
          <p:cNvSpPr>
            <a:spLocks noGrp="1"/>
          </p:cNvSpPr>
          <p:nvPr>
            <p:ph type="subTitle" idx="1"/>
          </p:nvPr>
        </p:nvSpPr>
        <p:spPr/>
        <p:txBody>
          <a:bodyPr/>
          <a:lstStyle/>
          <a:p>
            <a:endParaRPr lang="fi-FI"/>
          </a:p>
        </p:txBody>
      </p:sp>
    </p:spTree>
    <p:extLst>
      <p:ext uri="{BB962C8B-B14F-4D97-AF65-F5344CB8AC3E}">
        <p14:creationId xmlns:p14="http://schemas.microsoft.com/office/powerpoint/2010/main" val="1605385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pPr algn="ctr"/>
            <a:r>
              <a:rPr lang="fi-FI" dirty="0"/>
              <a:t>Huippu-urheilun laatukriteerit</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pic>
        <p:nvPicPr>
          <p:cNvPr id="6" name="Kuva 5">
            <a:extLst>
              <a:ext uri="{FF2B5EF4-FFF2-40B4-BE49-F238E27FC236}">
                <a16:creationId xmlns:a16="http://schemas.microsoft.com/office/drawing/2014/main" id="{C7D463EE-A295-43F1-BBA2-8078980ED16F}"/>
              </a:ext>
            </a:extLst>
          </p:cNvPr>
          <p:cNvPicPr>
            <a:picLocks noChangeAspect="1"/>
          </p:cNvPicPr>
          <p:nvPr/>
        </p:nvPicPr>
        <p:blipFill>
          <a:blip r:embed="rId2">
            <a:duotone>
              <a:prstClr val="black"/>
              <a:srgbClr val="004075">
                <a:tint val="45000"/>
                <a:satMod val="400000"/>
              </a:srgbClr>
            </a:duotone>
            <a:extLst>
              <a:ext uri="{BEBA8EAE-BF5A-486C-A8C5-ECC9F3942E4B}">
                <a14:imgProps xmlns:a14="http://schemas.microsoft.com/office/drawing/2010/main">
                  <a14:imgLayer r:embed="rId3">
                    <a14:imgEffect>
                      <a14:backgroundRemoval t="3049" b="97866" l="2695" r="96108">
                        <a14:foregroundMark x1="31737" y1="34451" x2="31737" y2="34451"/>
                        <a14:foregroundMark x1="19461" y1="73476" x2="19461" y2="73476"/>
                        <a14:foregroundMark x1="63174" y1="23476" x2="63174" y2="23476"/>
                        <a14:foregroundMark x1="46407" y1="20732" x2="46407" y2="20732"/>
                        <a14:foregroundMark x1="6287" y1="29268" x2="6287" y2="29268"/>
                        <a14:foregroundMark x1="3293" y1="59451" x2="3293" y2="59451"/>
                        <a14:foregroundMark x1="92515" y1="29573" x2="92515" y2="29573"/>
                        <a14:foregroundMark x1="96407" y1="51524" x2="96407" y2="51524"/>
                        <a14:foregroundMark x1="61677" y1="3049" x2="61677" y2="3049"/>
                        <a14:foregroundMark x1="31437" y1="94207" x2="31437" y2="94207"/>
                        <a14:foregroundMark x1="46108" y1="97866" x2="46108" y2="97866"/>
                      </a14:backgroundRemoval>
                    </a14:imgEffect>
                  </a14:imgLayer>
                </a14:imgProps>
              </a:ext>
            </a:extLst>
          </a:blip>
          <a:stretch>
            <a:fillRect/>
          </a:stretch>
        </p:blipFill>
        <p:spPr>
          <a:xfrm>
            <a:off x="4199423" y="2339768"/>
            <a:ext cx="1106744" cy="1086862"/>
          </a:xfrm>
          <a:prstGeom prst="rect">
            <a:avLst/>
          </a:prstGeom>
        </p:spPr>
      </p:pic>
      <p:pic>
        <p:nvPicPr>
          <p:cNvPr id="11" name="Kuva 10">
            <a:extLst>
              <a:ext uri="{FF2B5EF4-FFF2-40B4-BE49-F238E27FC236}">
                <a16:creationId xmlns:a16="http://schemas.microsoft.com/office/drawing/2014/main" id="{12BBD5E3-8590-49E3-8426-045C54886889}"/>
              </a:ext>
            </a:extLst>
          </p:cNvPr>
          <p:cNvPicPr>
            <a:picLocks noChangeAspect="1"/>
          </p:cNvPicPr>
          <p:nvPr/>
        </p:nvPicPr>
        <p:blipFill rotWithShape="1">
          <a:blip r:embed="rId4">
            <a:duotone>
              <a:prstClr val="black"/>
              <a:srgbClr val="004075">
                <a:tint val="45000"/>
                <a:satMod val="400000"/>
              </a:srgbClr>
            </a:duotone>
            <a:extLst>
              <a:ext uri="{BEBA8EAE-BF5A-486C-A8C5-ECC9F3942E4B}">
                <a14:imgProps xmlns:a14="http://schemas.microsoft.com/office/drawing/2010/main">
                  <a14:imgLayer r:embed="rId5">
                    <a14:imgEffect>
                      <a14:backgroundRemoval t="5075" b="95821" l="2424" r="95455">
                        <a14:foregroundMark x1="41515" y1="42090" x2="41515" y2="42090"/>
                        <a14:foregroundMark x1="35758" y1="30448" x2="35758" y2="30448"/>
                        <a14:foregroundMark x1="44848" y1="36716" x2="44848" y2="36716"/>
                        <a14:foregroundMark x1="53636" y1="36716" x2="53636" y2="36716"/>
                        <a14:foregroundMark x1="63333" y1="51045" x2="63333" y2="51045"/>
                        <a14:foregroundMark x1="73939" y1="50746" x2="73939" y2="50746"/>
                        <a14:foregroundMark x1="70000" y1="61194" x2="70000" y2="61194"/>
                        <a14:foregroundMark x1="31515" y1="60597" x2="31515" y2="60597"/>
                        <a14:foregroundMark x1="35455" y1="50448" x2="35455" y2="50448"/>
                        <a14:foregroundMark x1="24242" y1="50149" x2="24242" y2="50149"/>
                        <a14:foregroundMark x1="10303" y1="21194" x2="10303" y2="21194"/>
                        <a14:foregroundMark x1="31212" y1="5373" x2="31212" y2="5373"/>
                        <a14:foregroundMark x1="3030" y1="37313" x2="3030" y2="37313"/>
                        <a14:foregroundMark x1="55455" y1="96119" x2="55455" y2="96119"/>
                        <a14:foregroundMark x1="95455" y1="36418" x2="95455" y2="36418"/>
                        <a14:foregroundMark x1="94545" y1="64776" x2="94545" y2="64776"/>
                        <a14:foregroundMark x1="95152" y1="62687" x2="95152" y2="62687"/>
                        <a14:foregroundMark x1="94545" y1="32836" x2="94545" y2="32836"/>
                        <a14:foregroundMark x1="40000" y1="95224" x2="40000" y2="95224"/>
                        <a14:foregroundMark x1="28485" y1="92239" x2="28485" y2="92239"/>
                        <a14:foregroundMark x1="36061" y1="94627" x2="36061" y2="94627"/>
                        <a14:foregroundMark x1="61212" y1="95224" x2="61212" y2="95224"/>
                        <a14:foregroundMark x1="73333" y1="71045" x2="73333" y2="71045"/>
                        <a14:foregroundMark x1="3636" y1="34627" x2="3636" y2="34627"/>
                        <a14:foregroundMark x1="66667" y1="5672" x2="66667" y2="5672"/>
                        <a14:foregroundMark x1="3030" y1="63284" x2="3030" y2="63284"/>
                        <a14:foregroundMark x1="4848" y1="66866" x2="4848" y2="66866"/>
                      </a14:backgroundRemoval>
                    </a14:imgEffect>
                  </a14:imgLayer>
                </a14:imgProps>
              </a:ext>
            </a:extLst>
          </a:blip>
          <a:srcRect t="830" b="1461"/>
          <a:stretch/>
        </p:blipFill>
        <p:spPr>
          <a:xfrm>
            <a:off x="6822597" y="2339767"/>
            <a:ext cx="1095735" cy="1086863"/>
          </a:xfrm>
          <a:prstGeom prst="rect">
            <a:avLst/>
          </a:prstGeom>
        </p:spPr>
      </p:pic>
      <p:pic>
        <p:nvPicPr>
          <p:cNvPr id="13" name="Kuva 12">
            <a:extLst>
              <a:ext uri="{FF2B5EF4-FFF2-40B4-BE49-F238E27FC236}">
                <a16:creationId xmlns:a16="http://schemas.microsoft.com/office/drawing/2014/main" id="{8307048E-3FFF-4F2B-B38B-065085BBA3DA}"/>
              </a:ext>
            </a:extLst>
          </p:cNvPr>
          <p:cNvPicPr>
            <a:picLocks noChangeAspect="1"/>
          </p:cNvPicPr>
          <p:nvPr/>
        </p:nvPicPr>
        <p:blipFill rotWithShape="1">
          <a:blip r:embed="rId6">
            <a:duotone>
              <a:prstClr val="black"/>
              <a:srgbClr val="004075">
                <a:tint val="45000"/>
                <a:satMod val="400000"/>
              </a:srgbClr>
            </a:duotone>
            <a:extLst>
              <a:ext uri="{BEBA8EAE-BF5A-486C-A8C5-ECC9F3942E4B}">
                <a14:imgProps xmlns:a14="http://schemas.microsoft.com/office/drawing/2010/main">
                  <a14:imgLayer r:embed="rId7">
                    <a14:imgEffect>
                      <a14:backgroundRemoval t="10029" b="98281" l="4255" r="96960">
                        <a14:foregroundMark x1="17933" y1="18911" x2="17933" y2="18911"/>
                        <a14:foregroundMark x1="34954" y1="10315" x2="34954" y2="10315"/>
                        <a14:foregroundMark x1="96353" y1="41547" x2="96353" y2="41547"/>
                        <a14:foregroundMark x1="97872" y1="46991" x2="97872" y2="46991"/>
                        <a14:foregroundMark x1="16717" y1="85960" x2="16717" y2="85960"/>
                        <a14:foregroundMark x1="4863" y1="36676" x2="4863" y2="36676"/>
                        <a14:foregroundMark x1="32827" y1="95702" x2="32827" y2="95702"/>
                        <a14:foregroundMark x1="49544" y1="98281" x2="49544" y2="98281"/>
                        <a14:foregroundMark x1="52584" y1="42120" x2="52584" y2="42120"/>
                        <a14:foregroundMark x1="63830" y1="48424" x2="63830" y2="48424"/>
                        <a14:foregroundMark x1="50456" y1="33524" x2="50456" y2="33524"/>
                        <a14:foregroundMark x1="55623" y1="30659" x2="55623" y2="30659"/>
                      </a14:backgroundRemoval>
                    </a14:imgEffect>
                  </a14:imgLayer>
                </a14:imgProps>
              </a:ext>
            </a:extLst>
          </a:blip>
          <a:srcRect t="5995"/>
          <a:stretch/>
        </p:blipFill>
        <p:spPr>
          <a:xfrm>
            <a:off x="9434762" y="2339767"/>
            <a:ext cx="1095735" cy="1092666"/>
          </a:xfrm>
          <a:prstGeom prst="rect">
            <a:avLst/>
          </a:prstGeom>
        </p:spPr>
      </p:pic>
      <p:graphicFrame>
        <p:nvGraphicFramePr>
          <p:cNvPr id="15" name="Taulukko 15">
            <a:extLst>
              <a:ext uri="{FF2B5EF4-FFF2-40B4-BE49-F238E27FC236}">
                <a16:creationId xmlns:a16="http://schemas.microsoft.com/office/drawing/2014/main" id="{11DE8FF9-5A23-4F34-9F95-1B3AADF9E9D3}"/>
              </a:ext>
            </a:extLst>
          </p:cNvPr>
          <p:cNvGraphicFramePr>
            <a:graphicFrameLocks noGrp="1"/>
          </p:cNvGraphicFramePr>
          <p:nvPr>
            <p:extLst>
              <p:ext uri="{D42A27DB-BD31-4B8C-83A1-F6EECF244321}">
                <p14:modId xmlns:p14="http://schemas.microsoft.com/office/powerpoint/2010/main" val="1017302588"/>
              </p:ext>
            </p:extLst>
          </p:nvPr>
        </p:nvGraphicFramePr>
        <p:xfrm>
          <a:off x="838200" y="2898775"/>
          <a:ext cx="10515600" cy="2968625"/>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089602502"/>
                    </a:ext>
                  </a:extLst>
                </a:gridCol>
                <a:gridCol w="2628900">
                  <a:extLst>
                    <a:ext uri="{9D8B030D-6E8A-4147-A177-3AD203B41FA5}">
                      <a16:colId xmlns:a16="http://schemas.microsoft.com/office/drawing/2014/main" val="3397594798"/>
                    </a:ext>
                  </a:extLst>
                </a:gridCol>
                <a:gridCol w="2628900">
                  <a:extLst>
                    <a:ext uri="{9D8B030D-6E8A-4147-A177-3AD203B41FA5}">
                      <a16:colId xmlns:a16="http://schemas.microsoft.com/office/drawing/2014/main" val="712058609"/>
                    </a:ext>
                  </a:extLst>
                </a:gridCol>
                <a:gridCol w="2628900">
                  <a:extLst>
                    <a:ext uri="{9D8B030D-6E8A-4147-A177-3AD203B41FA5}">
                      <a16:colId xmlns:a16="http://schemas.microsoft.com/office/drawing/2014/main" val="349152604"/>
                    </a:ext>
                  </a:extLst>
                </a:gridCol>
              </a:tblGrid>
              <a:tr h="741186">
                <a:tc>
                  <a:txBody>
                    <a:bodyPr/>
                    <a:lstStyle/>
                    <a:p>
                      <a:endParaRPr lang="fi-FI" sz="16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i-FI" sz="16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i-FI" sz="16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fi-FI" sz="16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45815455"/>
                  </a:ext>
                </a:extLst>
              </a:tr>
              <a:tr h="429119">
                <a:tc>
                  <a:txBody>
                    <a:bodyPr/>
                    <a:lstStyle/>
                    <a:p>
                      <a:pPr algn="ctr"/>
                      <a:r>
                        <a:rPr lang="fi-FI" sz="1600" b="1" dirty="0"/>
                        <a:t>Johtaminen ja hallinto</a:t>
                      </a:r>
                    </a:p>
                  </a:txBody>
                  <a:tcPr anchor="ctr">
                    <a:lnT w="38100" cmpd="sng">
                      <a:noFill/>
                    </a:lnT>
                    <a:solidFill>
                      <a:srgbClr val="0BAFB8"/>
                    </a:solidFill>
                  </a:tcPr>
                </a:tc>
                <a:tc>
                  <a:txBody>
                    <a:bodyPr/>
                    <a:lstStyle/>
                    <a:p>
                      <a:pPr algn="ctr"/>
                      <a:r>
                        <a:rPr lang="fi-FI" sz="1600" b="1" dirty="0"/>
                        <a:t>Urheilutoiminta</a:t>
                      </a:r>
                    </a:p>
                  </a:txBody>
                  <a:tcPr anchor="ctr">
                    <a:lnT w="38100" cmpd="sng">
                      <a:noFill/>
                    </a:lnT>
                    <a:solidFill>
                      <a:srgbClr val="0BAFB8"/>
                    </a:solidFill>
                  </a:tcPr>
                </a:tc>
                <a:tc>
                  <a:txBody>
                    <a:bodyPr/>
                    <a:lstStyle/>
                    <a:p>
                      <a:pPr algn="ctr"/>
                      <a:r>
                        <a:rPr lang="fi-FI" sz="1600" b="1" dirty="0"/>
                        <a:t>Seuran ihmiset</a:t>
                      </a:r>
                    </a:p>
                  </a:txBody>
                  <a:tcPr anchor="ctr">
                    <a:lnT w="38100" cmpd="sng">
                      <a:noFill/>
                    </a:lnT>
                    <a:solidFill>
                      <a:srgbClr val="0BAFB8"/>
                    </a:solidFill>
                  </a:tcPr>
                </a:tc>
                <a:tc>
                  <a:txBody>
                    <a:bodyPr/>
                    <a:lstStyle/>
                    <a:p>
                      <a:pPr algn="ctr"/>
                      <a:r>
                        <a:rPr lang="fi-FI" sz="1600" b="1" dirty="0"/>
                        <a:t>Aineelliset resurssit</a:t>
                      </a:r>
                    </a:p>
                  </a:txBody>
                  <a:tcPr anchor="ctr">
                    <a:lnT w="38100" cmpd="sng">
                      <a:noFill/>
                    </a:lnT>
                    <a:solidFill>
                      <a:srgbClr val="0BAFB8"/>
                    </a:solidFill>
                  </a:tcPr>
                </a:tc>
                <a:extLst>
                  <a:ext uri="{0D108BD9-81ED-4DB2-BD59-A6C34878D82A}">
                    <a16:rowId xmlns:a16="http://schemas.microsoft.com/office/drawing/2014/main" val="374825869"/>
                  </a:ext>
                </a:extLst>
              </a:tr>
              <a:tr h="741186">
                <a:tc>
                  <a:txBody>
                    <a:bodyPr/>
                    <a:lstStyle/>
                    <a:p>
                      <a:pPr algn="ctr"/>
                      <a:endParaRPr lang="fi-FI" sz="1600" dirty="0"/>
                    </a:p>
                    <a:p>
                      <a:pPr algn="ctr"/>
                      <a:r>
                        <a:rPr lang="fi-FI" sz="1600" dirty="0"/>
                        <a:t>Johtaminen</a:t>
                      </a:r>
                    </a:p>
                    <a:p>
                      <a:pPr algn="ctr"/>
                      <a:endParaRPr lang="fi-FI" sz="1600" dirty="0"/>
                    </a:p>
                    <a:p>
                      <a:pPr algn="ctr"/>
                      <a:r>
                        <a:rPr lang="fi-FI" sz="1600" dirty="0"/>
                        <a:t>Hallinto</a:t>
                      </a:r>
                    </a:p>
                  </a:txBody>
                  <a:tcPr>
                    <a:noFill/>
                  </a:tcPr>
                </a:tc>
                <a:tc>
                  <a:txBody>
                    <a:bodyPr/>
                    <a:lstStyle/>
                    <a:p>
                      <a:pPr algn="ctr"/>
                      <a:endParaRPr lang="fi-FI" sz="1600" dirty="0"/>
                    </a:p>
                    <a:p>
                      <a:pPr algn="ctr"/>
                      <a:r>
                        <a:rPr lang="fi-FI" sz="1600" dirty="0"/>
                        <a:t>Valmennuskäytännöt</a:t>
                      </a:r>
                    </a:p>
                    <a:p>
                      <a:pPr algn="ctr"/>
                      <a:endParaRPr lang="fi-FI" sz="1600" dirty="0"/>
                    </a:p>
                    <a:p>
                      <a:pPr algn="ctr"/>
                      <a:r>
                        <a:rPr lang="fi-FI" sz="1600" dirty="0"/>
                        <a:t>Valmennuksen tukitoimet</a:t>
                      </a:r>
                    </a:p>
                  </a:txBody>
                  <a:tcPr>
                    <a:noFill/>
                  </a:tcPr>
                </a:tc>
                <a:tc>
                  <a:txBody>
                    <a:bodyPr/>
                    <a:lstStyle/>
                    <a:p>
                      <a:pPr algn="ctr"/>
                      <a:endParaRPr lang="fi-FI" sz="1600" dirty="0"/>
                    </a:p>
                    <a:p>
                      <a:pPr algn="ctr"/>
                      <a:r>
                        <a:rPr lang="fi-FI" sz="1600" dirty="0"/>
                        <a:t>Yhteisöllisyys</a:t>
                      </a:r>
                    </a:p>
                    <a:p>
                      <a:pPr algn="ctr"/>
                      <a:endParaRPr lang="fi-FI" sz="1600" dirty="0"/>
                    </a:p>
                    <a:p>
                      <a:pPr algn="ctr"/>
                      <a:r>
                        <a:rPr lang="fi-FI" sz="1600" dirty="0"/>
                        <a:t>Valmennuksen voimavarat</a:t>
                      </a:r>
                    </a:p>
                    <a:p>
                      <a:pPr algn="ctr"/>
                      <a:endParaRPr lang="fi-FI" sz="1600" dirty="0"/>
                    </a:p>
                    <a:p>
                      <a:pPr algn="ctr"/>
                      <a:r>
                        <a:rPr lang="fi-FI" sz="1600" dirty="0"/>
                        <a:t>Osaaminen, sen kehittäminen ja arviointi</a:t>
                      </a:r>
                    </a:p>
                  </a:txBody>
                  <a:tcPr>
                    <a:noFill/>
                  </a:tcPr>
                </a:tc>
                <a:tc>
                  <a:txBody>
                    <a:bodyPr/>
                    <a:lstStyle/>
                    <a:p>
                      <a:pPr algn="ctr"/>
                      <a:endParaRPr lang="fi-FI" sz="1600" dirty="0"/>
                    </a:p>
                    <a:p>
                      <a:pPr algn="ctr"/>
                      <a:r>
                        <a:rPr lang="fi-FI" sz="1600" dirty="0"/>
                        <a:t>Talous</a:t>
                      </a:r>
                    </a:p>
                    <a:p>
                      <a:pPr algn="ctr"/>
                      <a:endParaRPr lang="fi-FI" sz="1600" dirty="0"/>
                    </a:p>
                    <a:p>
                      <a:pPr algn="ctr"/>
                      <a:r>
                        <a:rPr lang="fi-FI" sz="1600" dirty="0"/>
                        <a:t>Olosuhteet</a:t>
                      </a:r>
                    </a:p>
                  </a:txBody>
                  <a:tcPr>
                    <a:noFill/>
                  </a:tcPr>
                </a:tc>
                <a:extLst>
                  <a:ext uri="{0D108BD9-81ED-4DB2-BD59-A6C34878D82A}">
                    <a16:rowId xmlns:a16="http://schemas.microsoft.com/office/drawing/2014/main" val="192747269"/>
                  </a:ext>
                </a:extLst>
              </a:tr>
            </a:tbl>
          </a:graphicData>
        </a:graphic>
      </p:graphicFrame>
      <p:pic>
        <p:nvPicPr>
          <p:cNvPr id="16" name="Kuva 15">
            <a:extLst>
              <a:ext uri="{FF2B5EF4-FFF2-40B4-BE49-F238E27FC236}">
                <a16:creationId xmlns:a16="http://schemas.microsoft.com/office/drawing/2014/main" id="{E306AD80-D384-4F14-B6A6-85E3DA47886F}"/>
              </a:ext>
            </a:extLst>
          </p:cNvPr>
          <p:cNvPicPr>
            <a:picLocks noChangeAspect="1"/>
          </p:cNvPicPr>
          <p:nvPr/>
        </p:nvPicPr>
        <p:blipFill rotWithShape="1">
          <a:blip r:embed="rId8">
            <a:duotone>
              <a:prstClr val="black"/>
              <a:srgbClr val="004075">
                <a:tint val="45000"/>
                <a:satMod val="400000"/>
              </a:srgbClr>
            </a:duotone>
            <a:extLst>
              <a:ext uri="{BEBA8EAE-BF5A-486C-A8C5-ECC9F3942E4B}">
                <a14:imgProps xmlns:a14="http://schemas.microsoft.com/office/drawing/2010/main">
                  <a14:imgLayer r:embed="rId9">
                    <a14:imgEffect>
                      <a14:backgroundRemoval t="3284" b="96418" l="2967" r="95846">
                        <a14:foregroundMark x1="7715" y1="28657" x2="7715" y2="28657"/>
                        <a14:foregroundMark x1="43323" y1="3582" x2="43323" y2="3582"/>
                        <a14:foregroundMark x1="96142" y1="52537" x2="96142" y2="52537"/>
                        <a14:foregroundMark x1="56677" y1="96418" x2="56677" y2="96418"/>
                        <a14:foregroundMark x1="2967" y1="51642" x2="2967" y2="51642"/>
                        <a14:foregroundMark x1="25223" y1="72239" x2="25223" y2="72239"/>
                      </a14:backgroundRemoval>
                    </a14:imgEffect>
                  </a14:imgLayer>
                </a14:imgProps>
              </a:ext>
            </a:extLst>
          </a:blip>
          <a:srcRect/>
          <a:stretch/>
        </p:blipFill>
        <p:spPr>
          <a:xfrm>
            <a:off x="1587258" y="2339768"/>
            <a:ext cx="1095735" cy="1089232"/>
          </a:xfrm>
          <a:prstGeom prst="rect">
            <a:avLst/>
          </a:prstGeom>
        </p:spPr>
      </p:pic>
    </p:spTree>
    <p:extLst>
      <p:ext uri="{BB962C8B-B14F-4D97-AF65-F5344CB8AC3E}">
        <p14:creationId xmlns:p14="http://schemas.microsoft.com/office/powerpoint/2010/main" val="498483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pPr algn="ctr"/>
            <a:r>
              <a:rPr lang="fi-FI" dirty="0"/>
              <a:t>1 Johtaminen ja hallinto</a:t>
            </a:r>
          </a:p>
        </p:txBody>
      </p:sp>
      <p:graphicFrame>
        <p:nvGraphicFramePr>
          <p:cNvPr id="7" name="Sisällön paikkamerkki 2">
            <a:extLst>
              <a:ext uri="{FF2B5EF4-FFF2-40B4-BE49-F238E27FC236}">
                <a16:creationId xmlns:a16="http://schemas.microsoft.com/office/drawing/2014/main" id="{06296DF6-67F4-4BB8-806B-84F0F5E60B65}"/>
              </a:ext>
            </a:extLst>
          </p:cNvPr>
          <p:cNvGraphicFramePr>
            <a:graphicFrameLocks noGrp="1"/>
          </p:cNvGraphicFramePr>
          <p:nvPr>
            <p:ph idx="1"/>
            <p:extLst>
              <p:ext uri="{D42A27DB-BD31-4B8C-83A1-F6EECF244321}">
                <p14:modId xmlns:p14="http://schemas.microsoft.com/office/powerpoint/2010/main" val="3016582048"/>
              </p:ext>
            </p:extLst>
          </p:nvPr>
        </p:nvGraphicFramePr>
        <p:xfrm>
          <a:off x="2150489" y="1923713"/>
          <a:ext cx="7891021" cy="3689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622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3EAE523-4D5F-46DB-8AAD-B5651DEED914}"/>
              </a:ext>
            </a:extLst>
          </p:cNvPr>
          <p:cNvSpPr>
            <a:spLocks noGrp="1"/>
          </p:cNvSpPr>
          <p:nvPr>
            <p:ph type="title"/>
          </p:nvPr>
        </p:nvSpPr>
        <p:spPr/>
        <p:txBody>
          <a:bodyPr/>
          <a:lstStyle/>
          <a:p>
            <a:r>
              <a:rPr lang="fi-FI" dirty="0"/>
              <a:t>1.1 Johtaminen</a:t>
            </a:r>
          </a:p>
        </p:txBody>
      </p:sp>
      <p:sp>
        <p:nvSpPr>
          <p:cNvPr id="3" name="Sisällön paikkamerkki 2">
            <a:extLst>
              <a:ext uri="{FF2B5EF4-FFF2-40B4-BE49-F238E27FC236}">
                <a16:creationId xmlns:a16="http://schemas.microsoft.com/office/drawing/2014/main" id="{23EA5C20-21B9-4930-8358-9D064C96C331}"/>
              </a:ext>
            </a:extLst>
          </p:cNvPr>
          <p:cNvSpPr>
            <a:spLocks noGrp="1"/>
          </p:cNvSpPr>
          <p:nvPr>
            <p:ph idx="1"/>
          </p:nvPr>
        </p:nvSpPr>
        <p:spPr>
          <a:xfrm>
            <a:off x="838200" y="1825624"/>
            <a:ext cx="10515600" cy="4667247"/>
          </a:xfrm>
        </p:spPr>
        <p:txBody>
          <a:bodyPr>
            <a:noAutofit/>
          </a:bodyPr>
          <a:lstStyle/>
          <a:p>
            <a:pPr marL="514350" indent="-514350">
              <a:lnSpc>
                <a:spcPct val="120000"/>
              </a:lnSpc>
              <a:buFont typeface="+mj-lt"/>
              <a:buAutoNum type="arabicPeriod"/>
            </a:pPr>
            <a:r>
              <a:rPr lang="fi-FI" sz="1700" dirty="0"/>
              <a:t>Seuralla on strategia, josta selviää, miten seuran huippu-urheilua kehitetään pitkällä aikavälillä. Strategia on laadittu yhteistyössä huippuvalmentajien kanssa kuullen urheilijoita ja tärkeimpiä sidosryhmiä. Seuran arvot tukevat huippu-urheilua.</a:t>
            </a:r>
          </a:p>
          <a:p>
            <a:pPr marL="514350" indent="-514350">
              <a:lnSpc>
                <a:spcPct val="120000"/>
              </a:lnSpc>
              <a:buFont typeface="+mj-lt"/>
              <a:buAutoNum type="arabicPeriod"/>
            </a:pPr>
            <a:r>
              <a:rPr lang="fi-FI" sz="1700" dirty="0"/>
              <a:t>Huippu-urheilu on huomioitu seuran toimintasuunnitelmassa ja sen toteutumista seurataan.</a:t>
            </a:r>
          </a:p>
          <a:p>
            <a:pPr marL="514350" indent="-514350">
              <a:lnSpc>
                <a:spcPct val="120000"/>
              </a:lnSpc>
              <a:buFont typeface="+mj-lt"/>
              <a:buAutoNum type="arabicPeriod"/>
            </a:pPr>
            <a:r>
              <a:rPr lang="fi-FI" sz="1700" dirty="0"/>
              <a:t>Huippu-urheilun toimintasuunnitelman mukaiset resurssit tulee olla käytössä.</a:t>
            </a:r>
          </a:p>
          <a:p>
            <a:pPr marL="514350" indent="-514350">
              <a:lnSpc>
                <a:spcPct val="120000"/>
              </a:lnSpc>
              <a:buFont typeface="+mj-lt"/>
              <a:buAutoNum type="arabicPeriod"/>
            </a:pPr>
            <a:r>
              <a:rPr lang="fi-FI" sz="1700" dirty="0"/>
              <a:t>Seuralla on huippu-urheilun vaatimukset ymmärtävä operatiivinen johto, jossa on nimetty huippu-urheilun vastuuhenkilö/-t.</a:t>
            </a:r>
          </a:p>
          <a:p>
            <a:pPr marL="514350" indent="-514350">
              <a:lnSpc>
                <a:spcPct val="120000"/>
              </a:lnSpc>
              <a:buFont typeface="+mj-lt"/>
              <a:buAutoNum type="arabicPeriod"/>
            </a:pPr>
            <a:r>
              <a:rPr lang="fi-FI" sz="1700" dirty="0"/>
              <a:t>Seura on tunnistanut sidosryhmänsä (esim. lajiliitto, urheiluakatemia, valmennuskeskus, oppilaitokset jne.) ja tekee huippu-urheilun strategian mukaista yhteistyötä sidosryhmien kanssa.  </a:t>
            </a:r>
          </a:p>
          <a:p>
            <a:pPr marL="514350" indent="-514350">
              <a:lnSpc>
                <a:spcPct val="120000"/>
              </a:lnSpc>
              <a:buFont typeface="+mj-lt"/>
              <a:buAutoNum type="arabicPeriod"/>
            </a:pPr>
            <a:r>
              <a:rPr lang="fi-FI" sz="1700" dirty="0"/>
              <a:t>Seura tunnistaa lajinsa yhteiset tavoitteet, roolinsa lajinsa toimijana ja toiminnan edistäjänä. Seura on yhdessä liiton kanssa määritellyt keskinäisen yhteistyön pääperiaatteet ja tavoitteet.</a:t>
            </a:r>
          </a:p>
          <a:p>
            <a:pPr marL="514350" indent="-514350">
              <a:lnSpc>
                <a:spcPct val="120000"/>
              </a:lnSpc>
              <a:buFont typeface="+mj-lt"/>
              <a:buAutoNum type="arabicPeriod"/>
            </a:pPr>
            <a:r>
              <a:rPr lang="fi-FI" sz="1700" dirty="0"/>
              <a:t>Seurassa kannustetaan jatkuvaan parantamiseen ja innovointiin sekä tarvittavaan uudistumiseen toiminnan eri osa-alueilla. Kehittämistyön merkitys ymmärretään ja siihen on varattu tarpeenmukaiset resurssit. </a:t>
            </a:r>
          </a:p>
        </p:txBody>
      </p:sp>
      <p:cxnSp>
        <p:nvCxnSpPr>
          <p:cNvPr id="5" name="Suora yhdysviiva 4">
            <a:extLst>
              <a:ext uri="{FF2B5EF4-FFF2-40B4-BE49-F238E27FC236}">
                <a16:creationId xmlns:a16="http://schemas.microsoft.com/office/drawing/2014/main" id="{20E0506E-482B-408D-A22A-6000F187E0C8}"/>
              </a:ext>
            </a:extLst>
          </p:cNvPr>
          <p:cNvCxnSpPr/>
          <p:nvPr/>
        </p:nvCxnSpPr>
        <p:spPr>
          <a:xfrm>
            <a:off x="838200" y="1690688"/>
            <a:ext cx="105156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9348860"/>
      </p:ext>
    </p:extLst>
  </p:cSld>
  <p:clrMapOvr>
    <a:masterClrMapping/>
  </p:clrMapOvr>
</p:sld>
</file>

<file path=ppt/theme/theme1.xml><?xml version="1.0" encoding="utf-8"?>
<a:theme xmlns:a="http://schemas.openxmlformats.org/drawingml/2006/main" name="BrushVTI">
  <a:themeElements>
    <a:clrScheme name="AnalogousFromDarkSeed_2SEEDS">
      <a:dk1>
        <a:srgbClr val="000000"/>
      </a:dk1>
      <a:lt1>
        <a:srgbClr val="FFFFFF"/>
      </a:lt1>
      <a:dk2>
        <a:srgbClr val="222C3B"/>
      </a:dk2>
      <a:lt2>
        <a:srgbClr val="E8E6E2"/>
      </a:lt2>
      <a:accent1>
        <a:srgbClr val="3B6BB1"/>
      </a:accent1>
      <a:accent2>
        <a:srgbClr val="4DAEC3"/>
      </a:accent2>
      <a:accent3>
        <a:srgbClr val="4E4DC3"/>
      </a:accent3>
      <a:accent4>
        <a:srgbClr val="B13B99"/>
      </a:accent4>
      <a:accent5>
        <a:srgbClr val="C34D79"/>
      </a:accent5>
      <a:accent6>
        <a:srgbClr val="B1403B"/>
      </a:accent6>
      <a:hlink>
        <a:srgbClr val="BF3FB2"/>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D5E9E208735E1A4D947C8D4B672A97ED" ma:contentTypeVersion="13" ma:contentTypeDescription="Luo uusi asiakirja." ma:contentTypeScope="" ma:versionID="e0930a2e7a242e90a81ca65a4edc712d">
  <xsd:schema xmlns:xsd="http://www.w3.org/2001/XMLSchema" xmlns:xs="http://www.w3.org/2001/XMLSchema" xmlns:p="http://schemas.microsoft.com/office/2006/metadata/properties" xmlns:ns2="2b54bd36-8ef8-46f1-9412-6d0ce2dbbf8f" xmlns:ns3="cd2a4b98-0633-4193-b52c-9f8bfbab562c" targetNamespace="http://schemas.microsoft.com/office/2006/metadata/properties" ma:root="true" ma:fieldsID="45b7d0d2cd488b99baa78929e4d4df99" ns2:_="" ns3:_="">
    <xsd:import namespace="2b54bd36-8ef8-46f1-9412-6d0ce2dbbf8f"/>
    <xsd:import namespace="cd2a4b98-0633-4193-b52c-9f8bfbab562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54bd36-8ef8-46f1-9412-6d0ce2dbbf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d2a4b98-0633-4193-b52c-9f8bfbab562c" elementFormDefault="qualified">
    <xsd:import namespace="http://schemas.microsoft.com/office/2006/documentManagement/types"/>
    <xsd:import namespace="http://schemas.microsoft.com/office/infopath/2007/PartnerControls"/>
    <xsd:element name="SharedWithUsers" ma:index="1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310CA2-A33F-4A8B-9436-26D23CC258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54bd36-8ef8-46f1-9412-6d0ce2dbbf8f"/>
    <ds:schemaRef ds:uri="cd2a4b98-0633-4193-b52c-9f8bfbab56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9DEE61-8E69-44AA-9C41-36A65285AA40}">
  <ds:schemaRefs>
    <ds:schemaRef ds:uri="http://www.w3.org/XML/1998/namespace"/>
    <ds:schemaRef ds:uri="http://purl.org/dc/dcmitype/"/>
    <ds:schemaRef ds:uri="2b54bd36-8ef8-46f1-9412-6d0ce2dbbf8f"/>
    <ds:schemaRef ds:uri="http://purl.org/dc/elements/1.1/"/>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cd2a4b98-0633-4193-b52c-9f8bfbab562c"/>
  </ds:schemaRefs>
</ds:datastoreItem>
</file>

<file path=customXml/itemProps3.xml><?xml version="1.0" encoding="utf-8"?>
<ds:datastoreItem xmlns:ds="http://schemas.openxmlformats.org/officeDocument/2006/customXml" ds:itemID="{78AF56BD-D449-43BC-A713-DFCA27C33A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5651</TotalTime>
  <Words>1410</Words>
  <Application>Microsoft Office PowerPoint</Application>
  <PresentationFormat>Laajakuva</PresentationFormat>
  <Paragraphs>159</Paragraphs>
  <Slides>24</Slides>
  <Notes>1</Notes>
  <HiddenSlides>0</HiddenSlides>
  <MMClips>0</MMClips>
  <ScaleCrop>false</ScaleCrop>
  <HeadingPairs>
    <vt:vector size="6" baseType="variant">
      <vt:variant>
        <vt:lpstr>Käytetyt fontit</vt:lpstr>
      </vt:variant>
      <vt:variant>
        <vt:i4>4</vt:i4>
      </vt:variant>
      <vt:variant>
        <vt:lpstr>Teema</vt:lpstr>
      </vt:variant>
      <vt:variant>
        <vt:i4>2</vt:i4>
      </vt:variant>
      <vt:variant>
        <vt:lpstr>Dian otsikot</vt:lpstr>
      </vt:variant>
      <vt:variant>
        <vt:i4>24</vt:i4>
      </vt:variant>
    </vt:vector>
  </HeadingPairs>
  <TitlesOfParts>
    <vt:vector size="30" baseType="lpstr">
      <vt:lpstr>Arial</vt:lpstr>
      <vt:lpstr>Calibri</vt:lpstr>
      <vt:lpstr>Calibri Light</vt:lpstr>
      <vt:lpstr>Century Gothic</vt:lpstr>
      <vt:lpstr>BrushVTI</vt:lpstr>
      <vt:lpstr>Office-teema</vt:lpstr>
      <vt:lpstr> HUIPPU-URHEILUN TÄHTISEURAKSI</vt:lpstr>
      <vt:lpstr>Huippu-urheiluseuratoiminnan tavoitteet</vt:lpstr>
      <vt:lpstr>Polku huippu-urheilun Tähtiseuraksi</vt:lpstr>
      <vt:lpstr>PERUSKRITEERIT</vt:lpstr>
      <vt:lpstr>Peruskriteerit mukaan kutsuttaville seuroille</vt:lpstr>
      <vt:lpstr>LAATUKRITEERIT</vt:lpstr>
      <vt:lpstr>Huippu-urheilun laatukriteerit</vt:lpstr>
      <vt:lpstr>1 Johtaminen ja hallinto</vt:lpstr>
      <vt:lpstr>1.1 Johtaminen</vt:lpstr>
      <vt:lpstr>1.2 Hallinto</vt:lpstr>
      <vt:lpstr>2 Urheilutoiminta</vt:lpstr>
      <vt:lpstr>2.1 Valmennusjärjestelmä ja linjaukset</vt:lpstr>
      <vt:lpstr>2.2 Urheilijan polku</vt:lpstr>
      <vt:lpstr>2.3 Valmennuksen eettiset linjaukset</vt:lpstr>
      <vt:lpstr>2.4 Valmennuksen tukitoimet</vt:lpstr>
      <vt:lpstr>2.5 Valmennustiimien muodostaminen, toiminta ja johtaminen</vt:lpstr>
      <vt:lpstr>3 Seuran ihmiset</vt:lpstr>
      <vt:lpstr>3.1 Yhteisöllisyys</vt:lpstr>
      <vt:lpstr>3.2 Valmennuksen voimavarat</vt:lpstr>
      <vt:lpstr>3.3 Osaaminen, sen kehittäminen ja arviointi</vt:lpstr>
      <vt:lpstr>4 Aineelliset resurssit</vt:lpstr>
      <vt:lpstr>4.1 Talous</vt:lpstr>
      <vt:lpstr>4.2 Olosuhteet</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Laatukriteerit Huippu-urheilu</dc:title>
  <dc:creator>Mira Korpinen</dc:creator>
  <cp:lastModifiedBy>Mira Korpinen</cp:lastModifiedBy>
  <cp:revision>2</cp:revision>
  <dcterms:created xsi:type="dcterms:W3CDTF">2020-12-18T13:30:23Z</dcterms:created>
  <dcterms:modified xsi:type="dcterms:W3CDTF">2021-12-16T13:12:50Z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0x010100D5E9E208735E1A4D947C8D4B672A97ED</vt:lpwstr>
  </property>
</Properties>
</file>